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57" r:id="rId4"/>
    <p:sldId id="262" r:id="rId5"/>
    <p:sldId id="265" r:id="rId6"/>
    <p:sldId id="266" r:id="rId7"/>
    <p:sldId id="267" r:id="rId8"/>
    <p:sldId id="271" r:id="rId9"/>
    <p:sldId id="270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135"/>
    <a:srgbClr val="C6B820"/>
    <a:srgbClr val="275518"/>
    <a:srgbClr val="C5E0B4"/>
    <a:srgbClr val="2333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66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46D8-2430-43D4-98D1-1576EAC97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3CA96-1AF9-472A-8A36-D8175BA5C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87E86-95B9-428A-A8CA-7715AB5C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B60AC-3A35-41B1-AB37-700F2A1B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40484-D6F9-44ED-89EC-7D8D16C9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46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B23C-B092-42D8-80A7-EA149863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DA3F4-68C7-4B6A-857A-896E38026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3E3C1-6191-4B17-A9D2-29DB33D16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8C400-6A0A-486D-A4EC-F814C1346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16648-05E2-40B8-9CD5-6729BB85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9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3BFD0-A83B-4AA7-ADE7-3D62170B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DF158-352C-4C77-861F-E90B3761D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6506E-4FAB-4A12-AF83-5D413908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4B47C-1143-4AF9-878B-79E042FE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54DB5-C7C8-4027-84EC-F5654EB3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3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4B74-FDB3-4F03-93B9-DE599D13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F02F2-4AF9-4F82-BDBC-4C531F4A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7A093-A6A6-456A-962B-CAFC5E17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8A41E-BF19-4ED2-BF45-CB44D89B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88485-A0A1-4710-B2E8-643F2F4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5F08-16D3-49A2-8EF3-E83B55EC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8414A-DD77-4B98-A9B3-0EE8052E7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7470F-0658-4F0C-ADC0-95461DB3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BA4A-6211-485B-8006-6255EE43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56A9D-20D1-4B0D-8B1C-144DDF4E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0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CB53-B17D-4B19-9E87-6EFBB8B0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91154-D397-4347-836D-CD904C5ABC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CFE13-D0A0-4A10-8187-83DB11384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FCD97-F7CC-4647-A6F0-1EC9FA81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9D0C9-F49B-4E51-A25D-CB3444DA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DBCE3-9390-4B5F-8395-189E75C7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48AD-13A8-43B1-8A76-94137839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66888-172F-4379-B873-84A2EFC29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72F80-CACB-41BD-92E7-BF48E62F2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E8F4D-3792-4E0E-8855-BC302CFDB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BB7CC-2E25-41F5-A3F4-34BFD3955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FCD8E-C249-4F61-A124-36A053922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1EF4C2-815A-49A5-8381-66FFFFB6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4B4AA-6031-475A-AC1D-35FE8BFA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67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DE9-4F05-4225-A213-E9BAF07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9DEB0-05E4-428C-9338-B8A21595D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FC483-E3C6-49CF-A2DE-6FFDA546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9AC06-D3D4-46D7-873A-43E33378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A192A-8F1F-4F1D-AECD-04DCCBC1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EDFBE-9457-412A-A73E-D8E14946D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47B33-93E3-4304-897D-0DEB849D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9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3453-7B72-426F-A073-C0AF1249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EEFD8-0EE6-4587-AD85-6C78E4718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F097E-DCD2-4D86-8288-20CD03651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F5EEC-678E-414C-8968-5C9B09498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BD730-A997-4EB0-A681-02C0BAC2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52F58-7AF0-4A74-8976-4CDB24F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AE91-1647-4B2F-87A0-AE485F5E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212A23-A870-423E-81DE-C4CD060D4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5C9E7-11F4-4A83-A088-A6AC2C840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570AA-335D-4D27-A2EA-99664459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00801-A174-48B5-97FD-7B760FE6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DC658-DA8B-4C09-AB62-32B743ED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7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B2691F-3E85-42A7-8018-A2A94A5A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B3E5-0AC2-4B7C-884A-4BE6CD4A7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B86E-58B8-41B0-A69A-13734432B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2B15D-45C9-49D4-9F66-4E27AB5582D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DC2E4-F547-4ACA-89BC-9FBA481EA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3C03E-3FDD-4378-ABC9-3BDA27654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A8EC0-3CE2-4D73-B4F5-42F532A3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9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freepngimg.com/png/30503-leaf-hd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503-leaf-hd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freepngimg.com/png/30503-leaf-hd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503-leaf-hd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30503-leaf-hd" TargetMode="External"/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hyperlink" Target="https://freepngimg.com/png/30503-leaf-hd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hyperlink" Target="https://freepngimg.com/png/30503-leaf-hd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freepngimg.com/png/30503-leaf-h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freepngimg.com/png/30503-leaf-h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freepngimg.com/png/30503-leaf-h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reepngimg.com/png/30503-leaf-hd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503-leaf-hd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freepngimg.com/png/30503-leaf-hd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503-leaf-hd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s://freepngimg.com/png/30503-leaf-hd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7830DF66-CD22-4DFC-B966-3F46DBF81F4D}"/>
              </a:ext>
            </a:extLst>
          </p:cNvPr>
          <p:cNvSpPr/>
          <p:nvPr/>
        </p:nvSpPr>
        <p:spPr>
          <a:xfrm>
            <a:off x="2830332" y="2488996"/>
            <a:ext cx="1897268" cy="2406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4854AA7-A9DC-49AE-AD84-4C01F023A9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A1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4D0AD92-C592-41DD-AF94-BA1D30D2C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77C7CBB-264A-4F5D-839C-CA0C77D1ACF3}"/>
              </a:ext>
            </a:extLst>
          </p:cNvPr>
          <p:cNvGrpSpPr/>
          <p:nvPr/>
        </p:nvGrpSpPr>
        <p:grpSpPr>
          <a:xfrm>
            <a:off x="2470421" y="647222"/>
            <a:ext cx="6892872" cy="5232400"/>
            <a:chOff x="5601592" y="482600"/>
            <a:chExt cx="7336118" cy="5232400"/>
          </a:xfrm>
          <a:effectLst>
            <a:outerShdw blurRad="609600" dist="1816100" dir="5940000" sx="44000" sy="44000" algn="ctr" rotWithShape="0">
              <a:srgbClr val="000000">
                <a:alpha val="65000"/>
              </a:srgbClr>
            </a:outerShdw>
            <a:reflection stA="0" endPos="31000" dist="50800" dir="5400000" sy="-100000" algn="bl" rotWithShape="0"/>
          </a:effectLst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20B5C9D0-3F57-4058-9B45-1E3495CF99C4}"/>
                </a:ext>
              </a:extLst>
            </p:cNvPr>
            <p:cNvSpPr/>
            <p:nvPr/>
          </p:nvSpPr>
          <p:spPr>
            <a:xfrm>
              <a:off x="5601592" y="482600"/>
              <a:ext cx="7336118" cy="5232400"/>
            </a:xfrm>
            <a:prstGeom prst="roundRect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  <a:effectLst>
              <a:glow rad="76200">
                <a:schemeClr val="accent1">
                  <a:alpha val="2000"/>
                </a:schemeClr>
              </a:glow>
              <a:outerShdw blurRad="228600" dir="7380000" algn="ctr" rotWithShape="0">
                <a:srgbClr val="000000">
                  <a:alpha val="71000"/>
                </a:srgbClr>
              </a:outerShdw>
              <a:reflection stA="0" endPos="6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51E9A-66EB-47D8-A88E-75CC30C6A90E}"/>
                </a:ext>
              </a:extLst>
            </p:cNvPr>
            <p:cNvSpPr txBox="1"/>
            <p:nvPr/>
          </p:nvSpPr>
          <p:spPr>
            <a:xfrm>
              <a:off x="5726197" y="812800"/>
              <a:ext cx="693168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Level 1 – session 11</a:t>
              </a:r>
              <a:br>
                <a:rPr lang="en-US" b="1" dirty="0">
                  <a:latin typeface="Arial Black" panose="020B0A04020102020204" pitchFamily="34" charset="0"/>
                </a:rPr>
              </a:br>
              <a:r>
                <a:rPr lang="en-US" sz="6000" b="1" dirty="0">
                  <a:solidFill>
                    <a:schemeClr val="bg1"/>
                  </a:solidFill>
                </a:rPr>
                <a:t>VÒNG ĐỜI CỦA ẾCH</a:t>
              </a:r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2872853" flipV="1">
            <a:off x="-874312" y="3014050"/>
            <a:ext cx="3477500" cy="521625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3749117" flipV="1">
            <a:off x="1510487" y="4900866"/>
            <a:ext cx="1748855" cy="2623283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463679" flipV="1">
            <a:off x="8821917" y="-1571833"/>
            <a:ext cx="2973436" cy="4460155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730710" flipV="1">
            <a:off x="10674408" y="-270241"/>
            <a:ext cx="1748855" cy="2623283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C907A12-C0AB-4C88-B50B-C1D9D496F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98" y="344100"/>
            <a:ext cx="1944165" cy="606245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E079670F-C45F-4EA5-BA0D-44FA1D7D5CD8}"/>
              </a:ext>
            </a:extLst>
          </p:cNvPr>
          <p:cNvSpPr txBox="1"/>
          <p:nvPr/>
        </p:nvSpPr>
        <p:spPr>
          <a:xfrm>
            <a:off x="2912248" y="2787371"/>
            <a:ext cx="1890150" cy="1477328"/>
          </a:xfrm>
          <a:prstGeom prst="rect">
            <a:avLst/>
          </a:prstGeom>
          <a:noFill/>
          <a:effectLst>
            <a:outerShdw blurRad="50800" dist="127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   </a:t>
            </a:r>
            <a:r>
              <a:rPr lang="en-US" b="1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1. LÝ THUYẾT</a:t>
            </a:r>
            <a:b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</a:b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+ </a:t>
            </a: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Vòng</a:t>
            </a: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đời</a:t>
            </a: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của</a:t>
            </a: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b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</a:b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1 con </a:t>
            </a: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ếch</a:t>
            </a: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.</a:t>
            </a:r>
            <a:b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</a:b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+ </a:t>
            </a: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Vai</a:t>
            </a: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trò</a:t>
            </a: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của</a:t>
            </a: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ếch</a:t>
            </a:r>
            <a:b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</a:b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với</a:t>
            </a: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hệ</a:t>
            </a: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sinh</a:t>
            </a: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lang="en-US" dirty="0" err="1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thái</a:t>
            </a:r>
            <a:r>
              <a:rPr lang="en-US" dirty="0">
                <a:noFill/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709744D-20D7-4F36-A2CD-54F51E3B9199}"/>
              </a:ext>
            </a:extLst>
          </p:cNvPr>
          <p:cNvSpPr txBox="1"/>
          <p:nvPr/>
        </p:nvSpPr>
        <p:spPr>
          <a:xfrm>
            <a:off x="5050687" y="2745952"/>
            <a:ext cx="189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noFill/>
              </a:rPr>
              <a:t>   2. LẮP GHÉP</a:t>
            </a:r>
            <a:br>
              <a:rPr lang="en-US" dirty="0">
                <a:noFill/>
              </a:rPr>
            </a:br>
            <a:r>
              <a:rPr lang="en-US" dirty="0">
                <a:noFill/>
              </a:rPr>
              <a:t>+ </a:t>
            </a:r>
            <a:r>
              <a:rPr lang="en-US" dirty="0" err="1">
                <a:noFill/>
              </a:rPr>
              <a:t>Lắp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ghép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mô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hình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ếch</a:t>
            </a:r>
            <a:r>
              <a:rPr lang="en-US" dirty="0">
                <a:noFill/>
              </a:rPr>
              <a:t>.</a:t>
            </a:r>
            <a:br>
              <a:rPr lang="en-US" dirty="0">
                <a:noFill/>
              </a:rPr>
            </a:br>
            <a:r>
              <a:rPr lang="en-US" dirty="0">
                <a:noFill/>
              </a:rPr>
              <a:t>+ </a:t>
            </a:r>
            <a:r>
              <a:rPr lang="en-US" dirty="0" err="1">
                <a:noFill/>
              </a:rPr>
              <a:t>Lắp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ghép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mô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hình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ếch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tuỳ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theo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giai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đoạn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vòng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đời</a:t>
            </a:r>
            <a:r>
              <a:rPr lang="en-US" dirty="0">
                <a:noFill/>
              </a:rPr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172C4A1-A114-46ED-9227-3305F61B249A}"/>
              </a:ext>
            </a:extLst>
          </p:cNvPr>
          <p:cNvSpPr txBox="1"/>
          <p:nvPr/>
        </p:nvSpPr>
        <p:spPr>
          <a:xfrm>
            <a:off x="7384865" y="2727747"/>
            <a:ext cx="189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noFill/>
              </a:rPr>
              <a:t>   3. LẬP TRÌNH</a:t>
            </a:r>
            <a:br>
              <a:rPr lang="en-US" dirty="0">
                <a:noFill/>
              </a:rPr>
            </a:br>
            <a:r>
              <a:rPr lang="en-US" dirty="0">
                <a:noFill/>
              </a:rPr>
              <a:t>+ </a:t>
            </a:r>
            <a:r>
              <a:rPr lang="en-US" dirty="0" err="1">
                <a:noFill/>
              </a:rPr>
              <a:t>Lập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trình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chức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năng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cho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mô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hình</a:t>
            </a:r>
            <a:r>
              <a:rPr lang="en-US" dirty="0">
                <a:noFill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287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9F4E22-06F5-4500-A4DF-92AF29D89A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2391116" flipV="1">
            <a:off x="-802550" y="1972594"/>
            <a:ext cx="3607169" cy="5763412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4781301" flipV="1">
            <a:off x="8581069" y="-3044102"/>
            <a:ext cx="3822468" cy="573370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463679" flipV="1">
            <a:off x="10155423" y="-1189926"/>
            <a:ext cx="3658181" cy="5487272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3749117" flipV="1">
            <a:off x="715085" y="4648485"/>
            <a:ext cx="2265479" cy="339822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06ACFD9-A7BA-48FE-8FF9-AA6EF256A319}"/>
              </a:ext>
            </a:extLst>
          </p:cNvPr>
          <p:cNvSpPr/>
          <p:nvPr/>
        </p:nvSpPr>
        <p:spPr>
          <a:xfrm>
            <a:off x="3985505" y="1518552"/>
            <a:ext cx="1968279" cy="1910448"/>
          </a:xfrm>
          <a:custGeom>
            <a:avLst/>
            <a:gdLst>
              <a:gd name="connsiteX0" fmla="*/ 1968279 w 1968279"/>
              <a:gd name="connsiteY0" fmla="*/ 0 h 1910448"/>
              <a:gd name="connsiteX1" fmla="*/ 1968279 w 1968279"/>
              <a:gd name="connsiteY1" fmla="*/ 1328866 h 1910448"/>
              <a:gd name="connsiteX2" fmla="*/ 1893521 w 1968279"/>
              <a:gd name="connsiteY2" fmla="*/ 1336381 h 1910448"/>
              <a:gd name="connsiteX3" fmla="*/ 1392427 w 1968279"/>
              <a:gd name="connsiteY3" fmla="*/ 1836058 h 1910448"/>
              <a:gd name="connsiteX4" fmla="*/ 1384907 w 1968279"/>
              <a:gd name="connsiteY4" fmla="*/ 1910448 h 1910448"/>
              <a:gd name="connsiteX5" fmla="*/ 0 w 1968279"/>
              <a:gd name="connsiteY5" fmla="*/ 1910448 h 1910448"/>
              <a:gd name="connsiteX6" fmla="*/ 7601 w 1968279"/>
              <a:gd name="connsiteY6" fmla="*/ 1764236 h 1910448"/>
              <a:gd name="connsiteX7" fmla="*/ 1816138 w 1968279"/>
              <a:gd name="connsiteY7" fmla="*/ 7462 h 1910448"/>
              <a:gd name="connsiteX8" fmla="*/ 1968279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1968279" y="0"/>
                </a:moveTo>
                <a:lnTo>
                  <a:pt x="1968279" y="1328866"/>
                </a:lnTo>
                <a:lnTo>
                  <a:pt x="1893521" y="1336381"/>
                </a:lnTo>
                <a:cubicBezTo>
                  <a:pt x="1642001" y="1387704"/>
                  <a:pt x="1443896" y="1585249"/>
                  <a:pt x="1392427" y="1836058"/>
                </a:cubicBezTo>
                <a:lnTo>
                  <a:pt x="1384907" y="1910448"/>
                </a:lnTo>
                <a:lnTo>
                  <a:pt x="0" y="1910448"/>
                </a:lnTo>
                <a:lnTo>
                  <a:pt x="7601" y="1764236"/>
                </a:lnTo>
                <a:cubicBezTo>
                  <a:pt x="104443" y="837939"/>
                  <a:pt x="862548" y="101533"/>
                  <a:pt x="1816138" y="7462"/>
                </a:cubicBezTo>
                <a:lnTo>
                  <a:pt x="1968279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FF262AC-3104-48EA-A2C7-3C18E0F03965}"/>
              </a:ext>
            </a:extLst>
          </p:cNvPr>
          <p:cNvSpPr/>
          <p:nvPr/>
        </p:nvSpPr>
        <p:spPr>
          <a:xfrm>
            <a:off x="6070600" y="1543951"/>
            <a:ext cx="1887384" cy="1870351"/>
          </a:xfrm>
          <a:custGeom>
            <a:avLst/>
            <a:gdLst>
              <a:gd name="connsiteX0" fmla="*/ 0 w 1968279"/>
              <a:gd name="connsiteY0" fmla="*/ 0 h 1910448"/>
              <a:gd name="connsiteX1" fmla="*/ 152141 w 1968279"/>
              <a:gd name="connsiteY1" fmla="*/ 7462 h 1910448"/>
              <a:gd name="connsiteX2" fmla="*/ 1960678 w 1968279"/>
              <a:gd name="connsiteY2" fmla="*/ 1764236 h 1910448"/>
              <a:gd name="connsiteX3" fmla="*/ 1968279 w 1968279"/>
              <a:gd name="connsiteY3" fmla="*/ 1910448 h 1910448"/>
              <a:gd name="connsiteX4" fmla="*/ 583373 w 1968279"/>
              <a:gd name="connsiteY4" fmla="*/ 1910448 h 1910448"/>
              <a:gd name="connsiteX5" fmla="*/ 575852 w 1968279"/>
              <a:gd name="connsiteY5" fmla="*/ 1836058 h 1910448"/>
              <a:gd name="connsiteX6" fmla="*/ 74758 w 1968279"/>
              <a:gd name="connsiteY6" fmla="*/ 1336381 h 1910448"/>
              <a:gd name="connsiteX7" fmla="*/ 0 w 1968279"/>
              <a:gd name="connsiteY7" fmla="*/ 1328866 h 1910448"/>
              <a:gd name="connsiteX8" fmla="*/ 0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0" y="0"/>
                </a:moveTo>
                <a:lnTo>
                  <a:pt x="152141" y="7462"/>
                </a:lnTo>
                <a:cubicBezTo>
                  <a:pt x="1105732" y="101533"/>
                  <a:pt x="1863836" y="837939"/>
                  <a:pt x="1960678" y="1764236"/>
                </a:cubicBezTo>
                <a:lnTo>
                  <a:pt x="1968279" y="1910448"/>
                </a:lnTo>
                <a:lnTo>
                  <a:pt x="583373" y="1910448"/>
                </a:lnTo>
                <a:lnTo>
                  <a:pt x="575852" y="1836058"/>
                </a:lnTo>
                <a:cubicBezTo>
                  <a:pt x="524384" y="1585249"/>
                  <a:pt x="326279" y="1387704"/>
                  <a:pt x="74758" y="1336381"/>
                </a:cubicBezTo>
                <a:lnTo>
                  <a:pt x="0" y="13288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354118-6913-422F-9F9D-D4F0C7C6E1FB}"/>
              </a:ext>
            </a:extLst>
          </p:cNvPr>
          <p:cNvSpPr/>
          <p:nvPr/>
        </p:nvSpPr>
        <p:spPr>
          <a:xfrm>
            <a:off x="3989786" y="3508235"/>
            <a:ext cx="1968279" cy="1910449"/>
          </a:xfrm>
          <a:custGeom>
            <a:avLst/>
            <a:gdLst>
              <a:gd name="connsiteX0" fmla="*/ 0 w 1968279"/>
              <a:gd name="connsiteY0" fmla="*/ 0 h 1910449"/>
              <a:gd name="connsiteX1" fmla="*/ 1384907 w 1968279"/>
              <a:gd name="connsiteY1" fmla="*/ 0 h 1910449"/>
              <a:gd name="connsiteX2" fmla="*/ 1392427 w 1968279"/>
              <a:gd name="connsiteY2" fmla="*/ 74390 h 1910449"/>
              <a:gd name="connsiteX3" fmla="*/ 1893521 w 1968279"/>
              <a:gd name="connsiteY3" fmla="*/ 574067 h 1910449"/>
              <a:gd name="connsiteX4" fmla="*/ 1968279 w 1968279"/>
              <a:gd name="connsiteY4" fmla="*/ 581582 h 1910449"/>
              <a:gd name="connsiteX5" fmla="*/ 1968279 w 1968279"/>
              <a:gd name="connsiteY5" fmla="*/ 1910449 h 1910449"/>
              <a:gd name="connsiteX6" fmla="*/ 1816138 w 1968279"/>
              <a:gd name="connsiteY6" fmla="*/ 1902986 h 1910449"/>
              <a:gd name="connsiteX7" fmla="*/ 7601 w 1968279"/>
              <a:gd name="connsiteY7" fmla="*/ 146212 h 1910449"/>
              <a:gd name="connsiteX8" fmla="*/ 0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0" y="0"/>
                </a:moveTo>
                <a:lnTo>
                  <a:pt x="1384907" y="0"/>
                </a:lnTo>
                <a:lnTo>
                  <a:pt x="1392427" y="74390"/>
                </a:lnTo>
                <a:cubicBezTo>
                  <a:pt x="1443896" y="325199"/>
                  <a:pt x="1642001" y="522744"/>
                  <a:pt x="1893521" y="574067"/>
                </a:cubicBezTo>
                <a:lnTo>
                  <a:pt x="1968279" y="581582"/>
                </a:lnTo>
                <a:lnTo>
                  <a:pt x="1968279" y="1910449"/>
                </a:lnTo>
                <a:lnTo>
                  <a:pt x="1816138" y="1902986"/>
                </a:lnTo>
                <a:cubicBezTo>
                  <a:pt x="862548" y="1808915"/>
                  <a:pt x="104443" y="1072509"/>
                  <a:pt x="7601" y="146212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9298962-EC52-4D60-9A3F-35D7695CAB65}"/>
              </a:ext>
            </a:extLst>
          </p:cNvPr>
          <p:cNvSpPr/>
          <p:nvPr/>
        </p:nvSpPr>
        <p:spPr>
          <a:xfrm>
            <a:off x="6055600" y="3508235"/>
            <a:ext cx="1968279" cy="1910449"/>
          </a:xfrm>
          <a:custGeom>
            <a:avLst/>
            <a:gdLst>
              <a:gd name="connsiteX0" fmla="*/ 583373 w 1968279"/>
              <a:gd name="connsiteY0" fmla="*/ 0 h 1910449"/>
              <a:gd name="connsiteX1" fmla="*/ 1968279 w 1968279"/>
              <a:gd name="connsiteY1" fmla="*/ 0 h 1910449"/>
              <a:gd name="connsiteX2" fmla="*/ 1960678 w 1968279"/>
              <a:gd name="connsiteY2" fmla="*/ 146212 h 1910449"/>
              <a:gd name="connsiteX3" fmla="*/ 152141 w 1968279"/>
              <a:gd name="connsiteY3" fmla="*/ 1902986 h 1910449"/>
              <a:gd name="connsiteX4" fmla="*/ 0 w 1968279"/>
              <a:gd name="connsiteY4" fmla="*/ 1910449 h 1910449"/>
              <a:gd name="connsiteX5" fmla="*/ 0 w 1968279"/>
              <a:gd name="connsiteY5" fmla="*/ 581582 h 1910449"/>
              <a:gd name="connsiteX6" fmla="*/ 74758 w 1968279"/>
              <a:gd name="connsiteY6" fmla="*/ 574067 h 1910449"/>
              <a:gd name="connsiteX7" fmla="*/ 575852 w 1968279"/>
              <a:gd name="connsiteY7" fmla="*/ 74390 h 1910449"/>
              <a:gd name="connsiteX8" fmla="*/ 583373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583373" y="0"/>
                </a:moveTo>
                <a:lnTo>
                  <a:pt x="1968279" y="0"/>
                </a:lnTo>
                <a:lnTo>
                  <a:pt x="1960678" y="146212"/>
                </a:lnTo>
                <a:cubicBezTo>
                  <a:pt x="1863836" y="1072509"/>
                  <a:pt x="1105732" y="1808915"/>
                  <a:pt x="152141" y="1902986"/>
                </a:cubicBezTo>
                <a:lnTo>
                  <a:pt x="0" y="1910449"/>
                </a:lnTo>
                <a:lnTo>
                  <a:pt x="0" y="581582"/>
                </a:lnTo>
                <a:lnTo>
                  <a:pt x="74758" y="574067"/>
                </a:lnTo>
                <a:cubicBezTo>
                  <a:pt x="326279" y="522744"/>
                  <a:pt x="524384" y="325199"/>
                  <a:pt x="575852" y="74390"/>
                </a:cubicBezTo>
                <a:lnTo>
                  <a:pt x="583373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9F4E22-06F5-4500-A4DF-92AF29D89A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2391116" flipV="1">
            <a:off x="-3101250" y="4296694"/>
            <a:ext cx="3607169" cy="5763412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4781301" flipV="1">
            <a:off x="8581069" y="-3044102"/>
            <a:ext cx="3822468" cy="573370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463679" flipV="1">
            <a:off x="10155423" y="-1189926"/>
            <a:ext cx="3658181" cy="5487272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3749117" flipV="1">
            <a:off x="-824606" y="6020086"/>
            <a:ext cx="2265479" cy="339822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06ACFD9-A7BA-48FE-8FF9-AA6EF256A319}"/>
              </a:ext>
            </a:extLst>
          </p:cNvPr>
          <p:cNvSpPr/>
          <p:nvPr/>
        </p:nvSpPr>
        <p:spPr>
          <a:xfrm>
            <a:off x="3985505" y="1518552"/>
            <a:ext cx="1968279" cy="1910448"/>
          </a:xfrm>
          <a:custGeom>
            <a:avLst/>
            <a:gdLst>
              <a:gd name="connsiteX0" fmla="*/ 1968279 w 1968279"/>
              <a:gd name="connsiteY0" fmla="*/ 0 h 1910448"/>
              <a:gd name="connsiteX1" fmla="*/ 1968279 w 1968279"/>
              <a:gd name="connsiteY1" fmla="*/ 1328866 h 1910448"/>
              <a:gd name="connsiteX2" fmla="*/ 1893521 w 1968279"/>
              <a:gd name="connsiteY2" fmla="*/ 1336381 h 1910448"/>
              <a:gd name="connsiteX3" fmla="*/ 1392427 w 1968279"/>
              <a:gd name="connsiteY3" fmla="*/ 1836058 h 1910448"/>
              <a:gd name="connsiteX4" fmla="*/ 1384907 w 1968279"/>
              <a:gd name="connsiteY4" fmla="*/ 1910448 h 1910448"/>
              <a:gd name="connsiteX5" fmla="*/ 0 w 1968279"/>
              <a:gd name="connsiteY5" fmla="*/ 1910448 h 1910448"/>
              <a:gd name="connsiteX6" fmla="*/ 7601 w 1968279"/>
              <a:gd name="connsiteY6" fmla="*/ 1764236 h 1910448"/>
              <a:gd name="connsiteX7" fmla="*/ 1816138 w 1968279"/>
              <a:gd name="connsiteY7" fmla="*/ 7462 h 1910448"/>
              <a:gd name="connsiteX8" fmla="*/ 1968279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1968279" y="0"/>
                </a:moveTo>
                <a:lnTo>
                  <a:pt x="1968279" y="1328866"/>
                </a:lnTo>
                <a:lnTo>
                  <a:pt x="1893521" y="1336381"/>
                </a:lnTo>
                <a:cubicBezTo>
                  <a:pt x="1642001" y="1387704"/>
                  <a:pt x="1443896" y="1585249"/>
                  <a:pt x="1392427" y="1836058"/>
                </a:cubicBezTo>
                <a:lnTo>
                  <a:pt x="1384907" y="1910448"/>
                </a:lnTo>
                <a:lnTo>
                  <a:pt x="0" y="1910448"/>
                </a:lnTo>
                <a:lnTo>
                  <a:pt x="7601" y="1764236"/>
                </a:lnTo>
                <a:cubicBezTo>
                  <a:pt x="104443" y="837939"/>
                  <a:pt x="862548" y="101533"/>
                  <a:pt x="1816138" y="7462"/>
                </a:cubicBezTo>
                <a:lnTo>
                  <a:pt x="1968279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FF262AC-3104-48EA-A2C7-3C18E0F03965}"/>
              </a:ext>
            </a:extLst>
          </p:cNvPr>
          <p:cNvSpPr/>
          <p:nvPr/>
        </p:nvSpPr>
        <p:spPr>
          <a:xfrm>
            <a:off x="6070600" y="1543951"/>
            <a:ext cx="1887384" cy="1870351"/>
          </a:xfrm>
          <a:custGeom>
            <a:avLst/>
            <a:gdLst>
              <a:gd name="connsiteX0" fmla="*/ 0 w 1968279"/>
              <a:gd name="connsiteY0" fmla="*/ 0 h 1910448"/>
              <a:gd name="connsiteX1" fmla="*/ 152141 w 1968279"/>
              <a:gd name="connsiteY1" fmla="*/ 7462 h 1910448"/>
              <a:gd name="connsiteX2" fmla="*/ 1960678 w 1968279"/>
              <a:gd name="connsiteY2" fmla="*/ 1764236 h 1910448"/>
              <a:gd name="connsiteX3" fmla="*/ 1968279 w 1968279"/>
              <a:gd name="connsiteY3" fmla="*/ 1910448 h 1910448"/>
              <a:gd name="connsiteX4" fmla="*/ 583373 w 1968279"/>
              <a:gd name="connsiteY4" fmla="*/ 1910448 h 1910448"/>
              <a:gd name="connsiteX5" fmla="*/ 575852 w 1968279"/>
              <a:gd name="connsiteY5" fmla="*/ 1836058 h 1910448"/>
              <a:gd name="connsiteX6" fmla="*/ 74758 w 1968279"/>
              <a:gd name="connsiteY6" fmla="*/ 1336381 h 1910448"/>
              <a:gd name="connsiteX7" fmla="*/ 0 w 1968279"/>
              <a:gd name="connsiteY7" fmla="*/ 1328866 h 1910448"/>
              <a:gd name="connsiteX8" fmla="*/ 0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0" y="0"/>
                </a:moveTo>
                <a:lnTo>
                  <a:pt x="152141" y="7462"/>
                </a:lnTo>
                <a:cubicBezTo>
                  <a:pt x="1105732" y="101533"/>
                  <a:pt x="1863836" y="837939"/>
                  <a:pt x="1960678" y="1764236"/>
                </a:cubicBezTo>
                <a:lnTo>
                  <a:pt x="1968279" y="1910448"/>
                </a:lnTo>
                <a:lnTo>
                  <a:pt x="583373" y="1910448"/>
                </a:lnTo>
                <a:lnTo>
                  <a:pt x="575852" y="1836058"/>
                </a:lnTo>
                <a:cubicBezTo>
                  <a:pt x="524384" y="1585249"/>
                  <a:pt x="326279" y="1387704"/>
                  <a:pt x="74758" y="1336381"/>
                </a:cubicBezTo>
                <a:lnTo>
                  <a:pt x="0" y="13288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354118-6913-422F-9F9D-D4F0C7C6E1FB}"/>
              </a:ext>
            </a:extLst>
          </p:cNvPr>
          <p:cNvSpPr/>
          <p:nvPr/>
        </p:nvSpPr>
        <p:spPr>
          <a:xfrm>
            <a:off x="3486425" y="3547392"/>
            <a:ext cx="2377440" cy="2377440"/>
          </a:xfrm>
          <a:custGeom>
            <a:avLst/>
            <a:gdLst>
              <a:gd name="connsiteX0" fmla="*/ 0 w 1968279"/>
              <a:gd name="connsiteY0" fmla="*/ 0 h 1910449"/>
              <a:gd name="connsiteX1" fmla="*/ 1384907 w 1968279"/>
              <a:gd name="connsiteY1" fmla="*/ 0 h 1910449"/>
              <a:gd name="connsiteX2" fmla="*/ 1392427 w 1968279"/>
              <a:gd name="connsiteY2" fmla="*/ 74390 h 1910449"/>
              <a:gd name="connsiteX3" fmla="*/ 1893521 w 1968279"/>
              <a:gd name="connsiteY3" fmla="*/ 574067 h 1910449"/>
              <a:gd name="connsiteX4" fmla="*/ 1968279 w 1968279"/>
              <a:gd name="connsiteY4" fmla="*/ 581582 h 1910449"/>
              <a:gd name="connsiteX5" fmla="*/ 1968279 w 1968279"/>
              <a:gd name="connsiteY5" fmla="*/ 1910449 h 1910449"/>
              <a:gd name="connsiteX6" fmla="*/ 1816138 w 1968279"/>
              <a:gd name="connsiteY6" fmla="*/ 1902986 h 1910449"/>
              <a:gd name="connsiteX7" fmla="*/ 7601 w 1968279"/>
              <a:gd name="connsiteY7" fmla="*/ 146212 h 1910449"/>
              <a:gd name="connsiteX8" fmla="*/ 0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0" y="0"/>
                </a:moveTo>
                <a:lnTo>
                  <a:pt x="1384907" y="0"/>
                </a:lnTo>
                <a:lnTo>
                  <a:pt x="1392427" y="74390"/>
                </a:lnTo>
                <a:cubicBezTo>
                  <a:pt x="1443896" y="325199"/>
                  <a:pt x="1642001" y="522744"/>
                  <a:pt x="1893521" y="574067"/>
                </a:cubicBezTo>
                <a:lnTo>
                  <a:pt x="1968279" y="581582"/>
                </a:lnTo>
                <a:lnTo>
                  <a:pt x="1968279" y="1910449"/>
                </a:lnTo>
                <a:lnTo>
                  <a:pt x="1816138" y="1902986"/>
                </a:lnTo>
                <a:cubicBezTo>
                  <a:pt x="862548" y="1808915"/>
                  <a:pt x="104443" y="1072509"/>
                  <a:pt x="7601" y="146212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9298962-EC52-4D60-9A3F-35D7695CAB65}"/>
              </a:ext>
            </a:extLst>
          </p:cNvPr>
          <p:cNvSpPr/>
          <p:nvPr/>
        </p:nvSpPr>
        <p:spPr>
          <a:xfrm>
            <a:off x="6055600" y="3508235"/>
            <a:ext cx="1968279" cy="1910449"/>
          </a:xfrm>
          <a:custGeom>
            <a:avLst/>
            <a:gdLst>
              <a:gd name="connsiteX0" fmla="*/ 583373 w 1968279"/>
              <a:gd name="connsiteY0" fmla="*/ 0 h 1910449"/>
              <a:gd name="connsiteX1" fmla="*/ 1968279 w 1968279"/>
              <a:gd name="connsiteY1" fmla="*/ 0 h 1910449"/>
              <a:gd name="connsiteX2" fmla="*/ 1960678 w 1968279"/>
              <a:gd name="connsiteY2" fmla="*/ 146212 h 1910449"/>
              <a:gd name="connsiteX3" fmla="*/ 152141 w 1968279"/>
              <a:gd name="connsiteY3" fmla="*/ 1902986 h 1910449"/>
              <a:gd name="connsiteX4" fmla="*/ 0 w 1968279"/>
              <a:gd name="connsiteY4" fmla="*/ 1910449 h 1910449"/>
              <a:gd name="connsiteX5" fmla="*/ 0 w 1968279"/>
              <a:gd name="connsiteY5" fmla="*/ 581582 h 1910449"/>
              <a:gd name="connsiteX6" fmla="*/ 74758 w 1968279"/>
              <a:gd name="connsiteY6" fmla="*/ 574067 h 1910449"/>
              <a:gd name="connsiteX7" fmla="*/ 575852 w 1968279"/>
              <a:gd name="connsiteY7" fmla="*/ 74390 h 1910449"/>
              <a:gd name="connsiteX8" fmla="*/ 583373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583373" y="0"/>
                </a:moveTo>
                <a:lnTo>
                  <a:pt x="1968279" y="0"/>
                </a:lnTo>
                <a:lnTo>
                  <a:pt x="1960678" y="146212"/>
                </a:lnTo>
                <a:cubicBezTo>
                  <a:pt x="1863836" y="1072509"/>
                  <a:pt x="1105732" y="1808915"/>
                  <a:pt x="152141" y="1902986"/>
                </a:cubicBezTo>
                <a:lnTo>
                  <a:pt x="0" y="1910449"/>
                </a:lnTo>
                <a:lnTo>
                  <a:pt x="0" y="581582"/>
                </a:lnTo>
                <a:lnTo>
                  <a:pt x="74758" y="574067"/>
                </a:lnTo>
                <a:cubicBezTo>
                  <a:pt x="326279" y="522744"/>
                  <a:pt x="524384" y="325199"/>
                  <a:pt x="575852" y="74390"/>
                </a:cubicBezTo>
                <a:lnTo>
                  <a:pt x="583373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C2A1FA-AEA0-468E-A157-2006D338B0C2}"/>
              </a:ext>
            </a:extLst>
          </p:cNvPr>
          <p:cNvSpPr/>
          <p:nvPr/>
        </p:nvSpPr>
        <p:spPr>
          <a:xfrm>
            <a:off x="5785426" y="296733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5569B0-72EF-4D9A-ADF5-886F7E720600}"/>
              </a:ext>
            </a:extLst>
          </p:cNvPr>
          <p:cNvSpPr/>
          <p:nvPr/>
        </p:nvSpPr>
        <p:spPr>
          <a:xfrm flipH="1">
            <a:off x="18207" y="3528808"/>
            <a:ext cx="3754755" cy="1351248"/>
          </a:xfrm>
          <a:custGeom>
            <a:avLst/>
            <a:gdLst>
              <a:gd name="connsiteX0" fmla="*/ 442841 w 3754755"/>
              <a:gd name="connsiteY0" fmla="*/ 0 h 1351248"/>
              <a:gd name="connsiteX1" fmla="*/ 3233291 w 3754755"/>
              <a:gd name="connsiteY1" fmla="*/ 0 h 1351248"/>
              <a:gd name="connsiteX2" fmla="*/ 3754755 w 3754755"/>
              <a:gd name="connsiteY2" fmla="*/ 521464 h 1351248"/>
              <a:gd name="connsiteX3" fmla="*/ 3754755 w 3754755"/>
              <a:gd name="connsiteY3" fmla="*/ 1351248 h 1351248"/>
              <a:gd name="connsiteX4" fmla="*/ 0 w 3754755"/>
              <a:gd name="connsiteY4" fmla="*/ 1351248 h 1351248"/>
              <a:gd name="connsiteX5" fmla="*/ 78766 w 3754755"/>
              <a:gd name="connsiteY5" fmla="*/ 1233875 h 1351248"/>
              <a:gd name="connsiteX6" fmla="*/ 432883 w 3754755"/>
              <a:gd name="connsiteY6" fmla="*/ 190871 h 1351248"/>
              <a:gd name="connsiteX7" fmla="*/ 442841 w 3754755"/>
              <a:gd name="connsiteY7" fmla="*/ 0 h 135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4755" h="1351248">
                <a:moveTo>
                  <a:pt x="442841" y="0"/>
                </a:moveTo>
                <a:lnTo>
                  <a:pt x="3233291" y="0"/>
                </a:lnTo>
                <a:cubicBezTo>
                  <a:pt x="3521288" y="0"/>
                  <a:pt x="3754755" y="233467"/>
                  <a:pt x="3754755" y="521464"/>
                </a:cubicBezTo>
                <a:lnTo>
                  <a:pt x="3754755" y="1351248"/>
                </a:lnTo>
                <a:lnTo>
                  <a:pt x="0" y="1351248"/>
                </a:lnTo>
                <a:lnTo>
                  <a:pt x="78766" y="1233875"/>
                </a:lnTo>
                <a:cubicBezTo>
                  <a:pt x="268990" y="922432"/>
                  <a:pt x="393236" y="568756"/>
                  <a:pt x="432883" y="190871"/>
                </a:cubicBezTo>
                <a:lnTo>
                  <a:pt x="442841" y="0"/>
                </a:lnTo>
                <a:close/>
              </a:path>
            </a:pathLst>
          </a:cu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000" b="0" i="0" dirty="0" err="1">
                <a:solidFill>
                  <a:srgbClr val="0F2149"/>
                </a:solidFill>
                <a:effectLst/>
                <a:latin typeface="Helvetica Neue"/>
              </a:rPr>
              <a:t>Nòng</a:t>
            </a:r>
            <a:r>
              <a:rPr lang="en-US" sz="20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F2149"/>
                </a:solidFill>
                <a:effectLst/>
                <a:latin typeface="Helvetica Neue"/>
              </a:rPr>
              <a:t>nọc</a:t>
            </a:r>
            <a:r>
              <a:rPr lang="en-US" sz="20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F2149"/>
                </a:solidFill>
                <a:effectLst/>
                <a:latin typeface="Helvetica Neue"/>
              </a:rPr>
              <a:t>từ</a:t>
            </a:r>
            <a:r>
              <a:rPr lang="en-US" sz="20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F2149"/>
                </a:solidFill>
                <a:effectLst/>
                <a:latin typeface="Helvetica Neue"/>
              </a:rPr>
              <a:t>từ</a:t>
            </a:r>
            <a:r>
              <a:rPr lang="en-US" sz="20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F2149"/>
                </a:solidFill>
                <a:effectLst/>
                <a:latin typeface="Helvetica Neue"/>
              </a:rPr>
              <a:t>mọc</a:t>
            </a:r>
            <a:r>
              <a:rPr lang="en-US" sz="20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F2149"/>
                </a:solidFill>
                <a:effectLst/>
                <a:latin typeface="Helvetica Neue"/>
              </a:rPr>
              <a:t>chân</a:t>
            </a:r>
            <a:r>
              <a:rPr lang="en-US" sz="20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F2149"/>
                </a:solidFill>
                <a:effectLst/>
                <a:latin typeface="Helvetica Neue"/>
              </a:rPr>
              <a:t>khi</a:t>
            </a:r>
            <a:r>
              <a:rPr lang="en-US" sz="20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</a:p>
          <a:p>
            <a:r>
              <a:rPr lang="en-US" sz="2000" b="0" i="0" dirty="0" err="1">
                <a:solidFill>
                  <a:srgbClr val="0F2149"/>
                </a:solidFill>
                <a:effectLst/>
                <a:latin typeface="Helvetica Neue"/>
              </a:rPr>
              <a:t>chúng</a:t>
            </a:r>
            <a:r>
              <a:rPr lang="en-US" sz="20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F2149"/>
                </a:solidFill>
                <a:effectLst/>
                <a:latin typeface="Helvetica Neue"/>
              </a:rPr>
              <a:t>trở</a:t>
            </a:r>
            <a:r>
              <a:rPr lang="en-US" sz="20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F2149"/>
                </a:solidFill>
                <a:effectLst/>
                <a:latin typeface="Helvetica Neue"/>
              </a:rPr>
              <a:t>thành</a:t>
            </a:r>
            <a:r>
              <a:rPr lang="en-US" sz="20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F2149"/>
                </a:solidFill>
                <a:effectLst/>
                <a:latin typeface="Helvetica Neue"/>
              </a:rPr>
              <a:t>ếch</a:t>
            </a:r>
            <a:r>
              <a:rPr lang="en-US" sz="2000" b="0" i="0" dirty="0">
                <a:solidFill>
                  <a:srgbClr val="0F2149"/>
                </a:solidFill>
                <a:effectLst/>
                <a:latin typeface="Helvetica Neue"/>
              </a:rPr>
              <a:t> con</a:t>
            </a:r>
            <a:endParaRPr lang="en-US" sz="20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A587D2-7D31-4A2B-BDAF-633FED6F6AED}"/>
              </a:ext>
            </a:extLst>
          </p:cNvPr>
          <p:cNvSpPr/>
          <p:nvPr/>
        </p:nvSpPr>
        <p:spPr>
          <a:xfrm flipH="1">
            <a:off x="-26633" y="4933314"/>
            <a:ext cx="5890498" cy="1829044"/>
          </a:xfrm>
          <a:custGeom>
            <a:avLst/>
            <a:gdLst>
              <a:gd name="connsiteX0" fmla="*/ 2062680 w 5890498"/>
              <a:gd name="connsiteY0" fmla="*/ 0 h 1675875"/>
              <a:gd name="connsiteX1" fmla="*/ 5890498 w 5890498"/>
              <a:gd name="connsiteY1" fmla="*/ 0 h 1675875"/>
              <a:gd name="connsiteX2" fmla="*/ 5890498 w 5890498"/>
              <a:gd name="connsiteY2" fmla="*/ 1154411 h 1675875"/>
              <a:gd name="connsiteX3" fmla="*/ 5369034 w 5890498"/>
              <a:gd name="connsiteY3" fmla="*/ 1675875 h 1675875"/>
              <a:gd name="connsiteX4" fmla="*/ 521464 w 5890498"/>
              <a:gd name="connsiteY4" fmla="*/ 1675875 h 1675875"/>
              <a:gd name="connsiteX5" fmla="*/ 0 w 5890498"/>
              <a:gd name="connsiteY5" fmla="*/ 1154411 h 1675875"/>
              <a:gd name="connsiteX6" fmla="*/ 0 w 5890498"/>
              <a:gd name="connsiteY6" fmla="*/ 1041138 h 1675875"/>
              <a:gd name="connsiteX7" fmla="*/ 199315 w 5890498"/>
              <a:gd name="connsiteY7" fmla="*/ 1031396 h 1675875"/>
              <a:gd name="connsiteX8" fmla="*/ 1955762 w 5890498"/>
              <a:gd name="connsiteY8" fmla="*/ 133333 h 1675875"/>
              <a:gd name="connsiteX9" fmla="*/ 2062680 w 5890498"/>
              <a:gd name="connsiteY9" fmla="*/ 0 h 167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90498" h="1675875">
                <a:moveTo>
                  <a:pt x="2062680" y="0"/>
                </a:moveTo>
                <a:lnTo>
                  <a:pt x="5890498" y="0"/>
                </a:lnTo>
                <a:lnTo>
                  <a:pt x="5890498" y="1154411"/>
                </a:lnTo>
                <a:cubicBezTo>
                  <a:pt x="5890498" y="1442408"/>
                  <a:pt x="5657031" y="1675875"/>
                  <a:pt x="5369034" y="1675875"/>
                </a:cubicBezTo>
                <a:lnTo>
                  <a:pt x="521464" y="1675875"/>
                </a:lnTo>
                <a:cubicBezTo>
                  <a:pt x="233467" y="1675875"/>
                  <a:pt x="0" y="1442408"/>
                  <a:pt x="0" y="1154411"/>
                </a:cubicBezTo>
                <a:lnTo>
                  <a:pt x="0" y="1041138"/>
                </a:lnTo>
                <a:lnTo>
                  <a:pt x="199315" y="1031396"/>
                </a:lnTo>
                <a:cubicBezTo>
                  <a:pt x="902031" y="962318"/>
                  <a:pt x="1523714" y="627924"/>
                  <a:pt x="1955762" y="133333"/>
                </a:cubicBezTo>
                <a:lnTo>
                  <a:pt x="2062680" y="0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7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9F4E22-06F5-4500-A4DF-92AF29D89A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2391116" flipV="1">
            <a:off x="-802550" y="1972594"/>
            <a:ext cx="3607169" cy="5763412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4781301" flipV="1">
            <a:off x="8581069" y="-3044102"/>
            <a:ext cx="3822468" cy="573370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463679" flipV="1">
            <a:off x="10155423" y="-1189926"/>
            <a:ext cx="3658181" cy="5487272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3749117" flipV="1">
            <a:off x="715085" y="4648485"/>
            <a:ext cx="2265479" cy="339822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06ACFD9-A7BA-48FE-8FF9-AA6EF256A319}"/>
              </a:ext>
            </a:extLst>
          </p:cNvPr>
          <p:cNvSpPr/>
          <p:nvPr/>
        </p:nvSpPr>
        <p:spPr>
          <a:xfrm>
            <a:off x="3985505" y="1518552"/>
            <a:ext cx="1968279" cy="1910448"/>
          </a:xfrm>
          <a:custGeom>
            <a:avLst/>
            <a:gdLst>
              <a:gd name="connsiteX0" fmla="*/ 1968279 w 1968279"/>
              <a:gd name="connsiteY0" fmla="*/ 0 h 1910448"/>
              <a:gd name="connsiteX1" fmla="*/ 1968279 w 1968279"/>
              <a:gd name="connsiteY1" fmla="*/ 1328866 h 1910448"/>
              <a:gd name="connsiteX2" fmla="*/ 1893521 w 1968279"/>
              <a:gd name="connsiteY2" fmla="*/ 1336381 h 1910448"/>
              <a:gd name="connsiteX3" fmla="*/ 1392427 w 1968279"/>
              <a:gd name="connsiteY3" fmla="*/ 1836058 h 1910448"/>
              <a:gd name="connsiteX4" fmla="*/ 1384907 w 1968279"/>
              <a:gd name="connsiteY4" fmla="*/ 1910448 h 1910448"/>
              <a:gd name="connsiteX5" fmla="*/ 0 w 1968279"/>
              <a:gd name="connsiteY5" fmla="*/ 1910448 h 1910448"/>
              <a:gd name="connsiteX6" fmla="*/ 7601 w 1968279"/>
              <a:gd name="connsiteY6" fmla="*/ 1764236 h 1910448"/>
              <a:gd name="connsiteX7" fmla="*/ 1816138 w 1968279"/>
              <a:gd name="connsiteY7" fmla="*/ 7462 h 1910448"/>
              <a:gd name="connsiteX8" fmla="*/ 1968279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1968279" y="0"/>
                </a:moveTo>
                <a:lnTo>
                  <a:pt x="1968279" y="1328866"/>
                </a:lnTo>
                <a:lnTo>
                  <a:pt x="1893521" y="1336381"/>
                </a:lnTo>
                <a:cubicBezTo>
                  <a:pt x="1642001" y="1387704"/>
                  <a:pt x="1443896" y="1585249"/>
                  <a:pt x="1392427" y="1836058"/>
                </a:cubicBezTo>
                <a:lnTo>
                  <a:pt x="1384907" y="1910448"/>
                </a:lnTo>
                <a:lnTo>
                  <a:pt x="0" y="1910448"/>
                </a:lnTo>
                <a:lnTo>
                  <a:pt x="7601" y="1764236"/>
                </a:lnTo>
                <a:cubicBezTo>
                  <a:pt x="104443" y="837939"/>
                  <a:pt x="862548" y="101533"/>
                  <a:pt x="1816138" y="7462"/>
                </a:cubicBezTo>
                <a:lnTo>
                  <a:pt x="1968279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FF262AC-3104-48EA-A2C7-3C18E0F03965}"/>
              </a:ext>
            </a:extLst>
          </p:cNvPr>
          <p:cNvSpPr/>
          <p:nvPr/>
        </p:nvSpPr>
        <p:spPr>
          <a:xfrm>
            <a:off x="6070600" y="1543951"/>
            <a:ext cx="1887384" cy="1870351"/>
          </a:xfrm>
          <a:custGeom>
            <a:avLst/>
            <a:gdLst>
              <a:gd name="connsiteX0" fmla="*/ 0 w 1968279"/>
              <a:gd name="connsiteY0" fmla="*/ 0 h 1910448"/>
              <a:gd name="connsiteX1" fmla="*/ 152141 w 1968279"/>
              <a:gd name="connsiteY1" fmla="*/ 7462 h 1910448"/>
              <a:gd name="connsiteX2" fmla="*/ 1960678 w 1968279"/>
              <a:gd name="connsiteY2" fmla="*/ 1764236 h 1910448"/>
              <a:gd name="connsiteX3" fmla="*/ 1968279 w 1968279"/>
              <a:gd name="connsiteY3" fmla="*/ 1910448 h 1910448"/>
              <a:gd name="connsiteX4" fmla="*/ 583373 w 1968279"/>
              <a:gd name="connsiteY4" fmla="*/ 1910448 h 1910448"/>
              <a:gd name="connsiteX5" fmla="*/ 575852 w 1968279"/>
              <a:gd name="connsiteY5" fmla="*/ 1836058 h 1910448"/>
              <a:gd name="connsiteX6" fmla="*/ 74758 w 1968279"/>
              <a:gd name="connsiteY6" fmla="*/ 1336381 h 1910448"/>
              <a:gd name="connsiteX7" fmla="*/ 0 w 1968279"/>
              <a:gd name="connsiteY7" fmla="*/ 1328866 h 1910448"/>
              <a:gd name="connsiteX8" fmla="*/ 0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0" y="0"/>
                </a:moveTo>
                <a:lnTo>
                  <a:pt x="152141" y="7462"/>
                </a:lnTo>
                <a:cubicBezTo>
                  <a:pt x="1105732" y="101533"/>
                  <a:pt x="1863836" y="837939"/>
                  <a:pt x="1960678" y="1764236"/>
                </a:cubicBezTo>
                <a:lnTo>
                  <a:pt x="1968279" y="1910448"/>
                </a:lnTo>
                <a:lnTo>
                  <a:pt x="583373" y="1910448"/>
                </a:lnTo>
                <a:lnTo>
                  <a:pt x="575852" y="1836058"/>
                </a:lnTo>
                <a:cubicBezTo>
                  <a:pt x="524384" y="1585249"/>
                  <a:pt x="326279" y="1387704"/>
                  <a:pt x="74758" y="1336381"/>
                </a:cubicBezTo>
                <a:lnTo>
                  <a:pt x="0" y="13288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354118-6913-422F-9F9D-D4F0C7C6E1FB}"/>
              </a:ext>
            </a:extLst>
          </p:cNvPr>
          <p:cNvSpPr/>
          <p:nvPr/>
        </p:nvSpPr>
        <p:spPr>
          <a:xfrm>
            <a:off x="3989786" y="3508235"/>
            <a:ext cx="1968279" cy="1910449"/>
          </a:xfrm>
          <a:custGeom>
            <a:avLst/>
            <a:gdLst>
              <a:gd name="connsiteX0" fmla="*/ 0 w 1968279"/>
              <a:gd name="connsiteY0" fmla="*/ 0 h 1910449"/>
              <a:gd name="connsiteX1" fmla="*/ 1384907 w 1968279"/>
              <a:gd name="connsiteY1" fmla="*/ 0 h 1910449"/>
              <a:gd name="connsiteX2" fmla="*/ 1392427 w 1968279"/>
              <a:gd name="connsiteY2" fmla="*/ 74390 h 1910449"/>
              <a:gd name="connsiteX3" fmla="*/ 1893521 w 1968279"/>
              <a:gd name="connsiteY3" fmla="*/ 574067 h 1910449"/>
              <a:gd name="connsiteX4" fmla="*/ 1968279 w 1968279"/>
              <a:gd name="connsiteY4" fmla="*/ 581582 h 1910449"/>
              <a:gd name="connsiteX5" fmla="*/ 1968279 w 1968279"/>
              <a:gd name="connsiteY5" fmla="*/ 1910449 h 1910449"/>
              <a:gd name="connsiteX6" fmla="*/ 1816138 w 1968279"/>
              <a:gd name="connsiteY6" fmla="*/ 1902986 h 1910449"/>
              <a:gd name="connsiteX7" fmla="*/ 7601 w 1968279"/>
              <a:gd name="connsiteY7" fmla="*/ 146212 h 1910449"/>
              <a:gd name="connsiteX8" fmla="*/ 0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0" y="0"/>
                </a:moveTo>
                <a:lnTo>
                  <a:pt x="1384907" y="0"/>
                </a:lnTo>
                <a:lnTo>
                  <a:pt x="1392427" y="74390"/>
                </a:lnTo>
                <a:cubicBezTo>
                  <a:pt x="1443896" y="325199"/>
                  <a:pt x="1642001" y="522744"/>
                  <a:pt x="1893521" y="574067"/>
                </a:cubicBezTo>
                <a:lnTo>
                  <a:pt x="1968279" y="581582"/>
                </a:lnTo>
                <a:lnTo>
                  <a:pt x="1968279" y="1910449"/>
                </a:lnTo>
                <a:lnTo>
                  <a:pt x="1816138" y="1902986"/>
                </a:lnTo>
                <a:cubicBezTo>
                  <a:pt x="862548" y="1808915"/>
                  <a:pt x="104443" y="1072509"/>
                  <a:pt x="7601" y="146212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9298962-EC52-4D60-9A3F-35D7695CAB65}"/>
              </a:ext>
            </a:extLst>
          </p:cNvPr>
          <p:cNvSpPr/>
          <p:nvPr/>
        </p:nvSpPr>
        <p:spPr>
          <a:xfrm>
            <a:off x="6055600" y="3508235"/>
            <a:ext cx="1968279" cy="1910449"/>
          </a:xfrm>
          <a:custGeom>
            <a:avLst/>
            <a:gdLst>
              <a:gd name="connsiteX0" fmla="*/ 583373 w 1968279"/>
              <a:gd name="connsiteY0" fmla="*/ 0 h 1910449"/>
              <a:gd name="connsiteX1" fmla="*/ 1968279 w 1968279"/>
              <a:gd name="connsiteY1" fmla="*/ 0 h 1910449"/>
              <a:gd name="connsiteX2" fmla="*/ 1960678 w 1968279"/>
              <a:gd name="connsiteY2" fmla="*/ 146212 h 1910449"/>
              <a:gd name="connsiteX3" fmla="*/ 152141 w 1968279"/>
              <a:gd name="connsiteY3" fmla="*/ 1902986 h 1910449"/>
              <a:gd name="connsiteX4" fmla="*/ 0 w 1968279"/>
              <a:gd name="connsiteY4" fmla="*/ 1910449 h 1910449"/>
              <a:gd name="connsiteX5" fmla="*/ 0 w 1968279"/>
              <a:gd name="connsiteY5" fmla="*/ 581582 h 1910449"/>
              <a:gd name="connsiteX6" fmla="*/ 74758 w 1968279"/>
              <a:gd name="connsiteY6" fmla="*/ 574067 h 1910449"/>
              <a:gd name="connsiteX7" fmla="*/ 575852 w 1968279"/>
              <a:gd name="connsiteY7" fmla="*/ 74390 h 1910449"/>
              <a:gd name="connsiteX8" fmla="*/ 583373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583373" y="0"/>
                </a:moveTo>
                <a:lnTo>
                  <a:pt x="1968279" y="0"/>
                </a:lnTo>
                <a:lnTo>
                  <a:pt x="1960678" y="146212"/>
                </a:lnTo>
                <a:cubicBezTo>
                  <a:pt x="1863836" y="1072509"/>
                  <a:pt x="1105732" y="1808915"/>
                  <a:pt x="152141" y="1902986"/>
                </a:cubicBezTo>
                <a:lnTo>
                  <a:pt x="0" y="1910449"/>
                </a:lnTo>
                <a:lnTo>
                  <a:pt x="0" y="581582"/>
                </a:lnTo>
                <a:lnTo>
                  <a:pt x="74758" y="574067"/>
                </a:lnTo>
                <a:cubicBezTo>
                  <a:pt x="326279" y="522744"/>
                  <a:pt x="524384" y="325199"/>
                  <a:pt x="575852" y="74390"/>
                </a:cubicBezTo>
                <a:lnTo>
                  <a:pt x="583373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6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9F4E22-06F5-4500-A4DF-92AF29D89A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06ACFD9-A7BA-48FE-8FF9-AA6EF256A319}"/>
              </a:ext>
            </a:extLst>
          </p:cNvPr>
          <p:cNvSpPr/>
          <p:nvPr/>
        </p:nvSpPr>
        <p:spPr>
          <a:xfrm>
            <a:off x="3428977" y="797943"/>
            <a:ext cx="2547443" cy="2607064"/>
          </a:xfrm>
          <a:custGeom>
            <a:avLst/>
            <a:gdLst>
              <a:gd name="connsiteX0" fmla="*/ 1968279 w 1968279"/>
              <a:gd name="connsiteY0" fmla="*/ 0 h 1910448"/>
              <a:gd name="connsiteX1" fmla="*/ 1968279 w 1968279"/>
              <a:gd name="connsiteY1" fmla="*/ 1328866 h 1910448"/>
              <a:gd name="connsiteX2" fmla="*/ 1893521 w 1968279"/>
              <a:gd name="connsiteY2" fmla="*/ 1336381 h 1910448"/>
              <a:gd name="connsiteX3" fmla="*/ 1392427 w 1968279"/>
              <a:gd name="connsiteY3" fmla="*/ 1836058 h 1910448"/>
              <a:gd name="connsiteX4" fmla="*/ 1384907 w 1968279"/>
              <a:gd name="connsiteY4" fmla="*/ 1910448 h 1910448"/>
              <a:gd name="connsiteX5" fmla="*/ 0 w 1968279"/>
              <a:gd name="connsiteY5" fmla="*/ 1910448 h 1910448"/>
              <a:gd name="connsiteX6" fmla="*/ 7601 w 1968279"/>
              <a:gd name="connsiteY6" fmla="*/ 1764236 h 1910448"/>
              <a:gd name="connsiteX7" fmla="*/ 1816138 w 1968279"/>
              <a:gd name="connsiteY7" fmla="*/ 7462 h 1910448"/>
              <a:gd name="connsiteX8" fmla="*/ 1968279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1968279" y="0"/>
                </a:moveTo>
                <a:lnTo>
                  <a:pt x="1968279" y="1328866"/>
                </a:lnTo>
                <a:lnTo>
                  <a:pt x="1893521" y="1336381"/>
                </a:lnTo>
                <a:cubicBezTo>
                  <a:pt x="1642001" y="1387704"/>
                  <a:pt x="1443896" y="1585249"/>
                  <a:pt x="1392427" y="1836058"/>
                </a:cubicBezTo>
                <a:lnTo>
                  <a:pt x="1384907" y="1910448"/>
                </a:lnTo>
                <a:lnTo>
                  <a:pt x="0" y="1910448"/>
                </a:lnTo>
                <a:lnTo>
                  <a:pt x="7601" y="1764236"/>
                </a:lnTo>
                <a:cubicBezTo>
                  <a:pt x="104443" y="837939"/>
                  <a:pt x="862548" y="101533"/>
                  <a:pt x="1816138" y="7462"/>
                </a:cubicBezTo>
                <a:lnTo>
                  <a:pt x="1968279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FF262AC-3104-48EA-A2C7-3C18E0F03965}"/>
              </a:ext>
            </a:extLst>
          </p:cNvPr>
          <p:cNvSpPr/>
          <p:nvPr/>
        </p:nvSpPr>
        <p:spPr>
          <a:xfrm>
            <a:off x="6070600" y="1543951"/>
            <a:ext cx="1887384" cy="1870351"/>
          </a:xfrm>
          <a:custGeom>
            <a:avLst/>
            <a:gdLst>
              <a:gd name="connsiteX0" fmla="*/ 0 w 1968279"/>
              <a:gd name="connsiteY0" fmla="*/ 0 h 1910448"/>
              <a:gd name="connsiteX1" fmla="*/ 152141 w 1968279"/>
              <a:gd name="connsiteY1" fmla="*/ 7462 h 1910448"/>
              <a:gd name="connsiteX2" fmla="*/ 1960678 w 1968279"/>
              <a:gd name="connsiteY2" fmla="*/ 1764236 h 1910448"/>
              <a:gd name="connsiteX3" fmla="*/ 1968279 w 1968279"/>
              <a:gd name="connsiteY3" fmla="*/ 1910448 h 1910448"/>
              <a:gd name="connsiteX4" fmla="*/ 583373 w 1968279"/>
              <a:gd name="connsiteY4" fmla="*/ 1910448 h 1910448"/>
              <a:gd name="connsiteX5" fmla="*/ 575852 w 1968279"/>
              <a:gd name="connsiteY5" fmla="*/ 1836058 h 1910448"/>
              <a:gd name="connsiteX6" fmla="*/ 74758 w 1968279"/>
              <a:gd name="connsiteY6" fmla="*/ 1336381 h 1910448"/>
              <a:gd name="connsiteX7" fmla="*/ 0 w 1968279"/>
              <a:gd name="connsiteY7" fmla="*/ 1328866 h 1910448"/>
              <a:gd name="connsiteX8" fmla="*/ 0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0" y="0"/>
                </a:moveTo>
                <a:lnTo>
                  <a:pt x="152141" y="7462"/>
                </a:lnTo>
                <a:cubicBezTo>
                  <a:pt x="1105732" y="101533"/>
                  <a:pt x="1863836" y="837939"/>
                  <a:pt x="1960678" y="1764236"/>
                </a:cubicBezTo>
                <a:lnTo>
                  <a:pt x="1968279" y="1910448"/>
                </a:lnTo>
                <a:lnTo>
                  <a:pt x="583373" y="1910448"/>
                </a:lnTo>
                <a:lnTo>
                  <a:pt x="575852" y="1836058"/>
                </a:lnTo>
                <a:cubicBezTo>
                  <a:pt x="524384" y="1585249"/>
                  <a:pt x="326279" y="1387704"/>
                  <a:pt x="74758" y="1336381"/>
                </a:cubicBezTo>
                <a:lnTo>
                  <a:pt x="0" y="13288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354118-6913-422F-9F9D-D4F0C7C6E1FB}"/>
              </a:ext>
            </a:extLst>
          </p:cNvPr>
          <p:cNvSpPr/>
          <p:nvPr/>
        </p:nvSpPr>
        <p:spPr>
          <a:xfrm>
            <a:off x="3989786" y="3508235"/>
            <a:ext cx="1968279" cy="1910449"/>
          </a:xfrm>
          <a:custGeom>
            <a:avLst/>
            <a:gdLst>
              <a:gd name="connsiteX0" fmla="*/ 0 w 1968279"/>
              <a:gd name="connsiteY0" fmla="*/ 0 h 1910449"/>
              <a:gd name="connsiteX1" fmla="*/ 1384907 w 1968279"/>
              <a:gd name="connsiteY1" fmla="*/ 0 h 1910449"/>
              <a:gd name="connsiteX2" fmla="*/ 1392427 w 1968279"/>
              <a:gd name="connsiteY2" fmla="*/ 74390 h 1910449"/>
              <a:gd name="connsiteX3" fmla="*/ 1893521 w 1968279"/>
              <a:gd name="connsiteY3" fmla="*/ 574067 h 1910449"/>
              <a:gd name="connsiteX4" fmla="*/ 1968279 w 1968279"/>
              <a:gd name="connsiteY4" fmla="*/ 581582 h 1910449"/>
              <a:gd name="connsiteX5" fmla="*/ 1968279 w 1968279"/>
              <a:gd name="connsiteY5" fmla="*/ 1910449 h 1910449"/>
              <a:gd name="connsiteX6" fmla="*/ 1816138 w 1968279"/>
              <a:gd name="connsiteY6" fmla="*/ 1902986 h 1910449"/>
              <a:gd name="connsiteX7" fmla="*/ 7601 w 1968279"/>
              <a:gd name="connsiteY7" fmla="*/ 146212 h 1910449"/>
              <a:gd name="connsiteX8" fmla="*/ 0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0" y="0"/>
                </a:moveTo>
                <a:lnTo>
                  <a:pt x="1384907" y="0"/>
                </a:lnTo>
                <a:lnTo>
                  <a:pt x="1392427" y="74390"/>
                </a:lnTo>
                <a:cubicBezTo>
                  <a:pt x="1443896" y="325199"/>
                  <a:pt x="1642001" y="522744"/>
                  <a:pt x="1893521" y="574067"/>
                </a:cubicBezTo>
                <a:lnTo>
                  <a:pt x="1968279" y="581582"/>
                </a:lnTo>
                <a:lnTo>
                  <a:pt x="1968279" y="1910449"/>
                </a:lnTo>
                <a:lnTo>
                  <a:pt x="1816138" y="1902986"/>
                </a:lnTo>
                <a:cubicBezTo>
                  <a:pt x="862548" y="1808915"/>
                  <a:pt x="104443" y="1072509"/>
                  <a:pt x="7601" y="146212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9298962-EC52-4D60-9A3F-35D7695CAB65}"/>
              </a:ext>
            </a:extLst>
          </p:cNvPr>
          <p:cNvSpPr/>
          <p:nvPr/>
        </p:nvSpPr>
        <p:spPr>
          <a:xfrm>
            <a:off x="6055600" y="3508235"/>
            <a:ext cx="1968279" cy="1910449"/>
          </a:xfrm>
          <a:custGeom>
            <a:avLst/>
            <a:gdLst>
              <a:gd name="connsiteX0" fmla="*/ 583373 w 1968279"/>
              <a:gd name="connsiteY0" fmla="*/ 0 h 1910449"/>
              <a:gd name="connsiteX1" fmla="*/ 1968279 w 1968279"/>
              <a:gd name="connsiteY1" fmla="*/ 0 h 1910449"/>
              <a:gd name="connsiteX2" fmla="*/ 1960678 w 1968279"/>
              <a:gd name="connsiteY2" fmla="*/ 146212 h 1910449"/>
              <a:gd name="connsiteX3" fmla="*/ 152141 w 1968279"/>
              <a:gd name="connsiteY3" fmla="*/ 1902986 h 1910449"/>
              <a:gd name="connsiteX4" fmla="*/ 0 w 1968279"/>
              <a:gd name="connsiteY4" fmla="*/ 1910449 h 1910449"/>
              <a:gd name="connsiteX5" fmla="*/ 0 w 1968279"/>
              <a:gd name="connsiteY5" fmla="*/ 581582 h 1910449"/>
              <a:gd name="connsiteX6" fmla="*/ 74758 w 1968279"/>
              <a:gd name="connsiteY6" fmla="*/ 574067 h 1910449"/>
              <a:gd name="connsiteX7" fmla="*/ 575852 w 1968279"/>
              <a:gd name="connsiteY7" fmla="*/ 74390 h 1910449"/>
              <a:gd name="connsiteX8" fmla="*/ 583373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583373" y="0"/>
                </a:moveTo>
                <a:lnTo>
                  <a:pt x="1968279" y="0"/>
                </a:lnTo>
                <a:lnTo>
                  <a:pt x="1960678" y="146212"/>
                </a:lnTo>
                <a:cubicBezTo>
                  <a:pt x="1863836" y="1072509"/>
                  <a:pt x="1105732" y="1808915"/>
                  <a:pt x="152141" y="1902986"/>
                </a:cubicBezTo>
                <a:lnTo>
                  <a:pt x="0" y="1910449"/>
                </a:lnTo>
                <a:lnTo>
                  <a:pt x="0" y="581582"/>
                </a:lnTo>
                <a:lnTo>
                  <a:pt x="74758" y="574067"/>
                </a:lnTo>
                <a:cubicBezTo>
                  <a:pt x="326279" y="522744"/>
                  <a:pt x="524384" y="325199"/>
                  <a:pt x="575852" y="74390"/>
                </a:cubicBezTo>
                <a:lnTo>
                  <a:pt x="583373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A819D8-4AF7-4332-91D1-996787A600A8}"/>
              </a:ext>
            </a:extLst>
          </p:cNvPr>
          <p:cNvSpPr/>
          <p:nvPr/>
        </p:nvSpPr>
        <p:spPr>
          <a:xfrm>
            <a:off x="5685922" y="296733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362F00-C624-4B21-8200-A7B80AECE458}"/>
              </a:ext>
            </a:extLst>
          </p:cNvPr>
          <p:cNvSpPr/>
          <p:nvPr/>
        </p:nvSpPr>
        <p:spPr>
          <a:xfrm flipH="1">
            <a:off x="65720" y="239610"/>
            <a:ext cx="5800954" cy="1932978"/>
          </a:xfrm>
          <a:custGeom>
            <a:avLst/>
            <a:gdLst>
              <a:gd name="connsiteX0" fmla="*/ 443811 w 5530032"/>
              <a:gd name="connsiteY0" fmla="*/ 0 h 1547931"/>
              <a:gd name="connsiteX1" fmla="*/ 5067891 w 5530032"/>
              <a:gd name="connsiteY1" fmla="*/ 0 h 1547931"/>
              <a:gd name="connsiteX2" fmla="*/ 5530032 w 5530032"/>
              <a:gd name="connsiteY2" fmla="*/ 466679 h 1547931"/>
              <a:gd name="connsiteX3" fmla="*/ 5530032 w 5530032"/>
              <a:gd name="connsiteY3" fmla="*/ 1547931 h 1547931"/>
              <a:gd name="connsiteX4" fmla="*/ 2080835 w 5530032"/>
              <a:gd name="connsiteY4" fmla="*/ 1547931 h 1547931"/>
              <a:gd name="connsiteX5" fmla="*/ 1980228 w 5530032"/>
              <a:gd name="connsiteY5" fmla="*/ 1401938 h 1547931"/>
              <a:gd name="connsiteX6" fmla="*/ 59993 w 5530032"/>
              <a:gd name="connsiteY6" fmla="*/ 346396 h 1547931"/>
              <a:gd name="connsiteX7" fmla="*/ 0 w 5530032"/>
              <a:gd name="connsiteY7" fmla="*/ 343541 h 1547931"/>
              <a:gd name="connsiteX8" fmla="*/ 17987 w 5530032"/>
              <a:gd name="connsiteY8" fmla="*/ 285026 h 1547931"/>
              <a:gd name="connsiteX9" fmla="*/ 443811 w 5530032"/>
              <a:gd name="connsiteY9" fmla="*/ 0 h 154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0032" h="1547931">
                <a:moveTo>
                  <a:pt x="443811" y="0"/>
                </a:moveTo>
                <a:lnTo>
                  <a:pt x="5067891" y="0"/>
                </a:lnTo>
                <a:cubicBezTo>
                  <a:pt x="5323125" y="0"/>
                  <a:pt x="5530032" y="208939"/>
                  <a:pt x="5530032" y="466679"/>
                </a:cubicBezTo>
                <a:lnTo>
                  <a:pt x="5530032" y="1547931"/>
                </a:lnTo>
                <a:lnTo>
                  <a:pt x="2080835" y="1547931"/>
                </a:lnTo>
                <a:lnTo>
                  <a:pt x="1980228" y="1401938"/>
                </a:lnTo>
                <a:cubicBezTo>
                  <a:pt x="1542343" y="821524"/>
                  <a:pt x="851900" y="422203"/>
                  <a:pt x="59993" y="346396"/>
                </a:cubicBezTo>
                <a:lnTo>
                  <a:pt x="0" y="343541"/>
                </a:lnTo>
                <a:lnTo>
                  <a:pt x="17987" y="285026"/>
                </a:lnTo>
                <a:cubicBezTo>
                  <a:pt x="88144" y="117529"/>
                  <a:pt x="252386" y="0"/>
                  <a:pt x="443811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61FC412-9DAF-4879-8DFC-54E05D8AAF09}"/>
              </a:ext>
            </a:extLst>
          </p:cNvPr>
          <p:cNvSpPr/>
          <p:nvPr/>
        </p:nvSpPr>
        <p:spPr>
          <a:xfrm flipH="1">
            <a:off x="65720" y="2224202"/>
            <a:ext cx="3589564" cy="1204798"/>
          </a:xfrm>
          <a:custGeom>
            <a:avLst/>
            <a:gdLst>
              <a:gd name="connsiteX0" fmla="*/ 0 w 3409159"/>
              <a:gd name="connsiteY0" fmla="*/ 0 h 1188719"/>
              <a:gd name="connsiteX1" fmla="*/ 3409159 w 3409159"/>
              <a:gd name="connsiteY1" fmla="*/ 0 h 1188719"/>
              <a:gd name="connsiteX2" fmla="*/ 3409159 w 3409159"/>
              <a:gd name="connsiteY2" fmla="*/ 722040 h 1188719"/>
              <a:gd name="connsiteX3" fmla="*/ 2947018 w 3409159"/>
              <a:gd name="connsiteY3" fmla="*/ 1188719 h 1188719"/>
              <a:gd name="connsiteX4" fmla="*/ 352248 w 3409159"/>
              <a:gd name="connsiteY4" fmla="*/ 1188719 h 1188719"/>
              <a:gd name="connsiteX5" fmla="*/ 342150 w 3409159"/>
              <a:gd name="connsiteY5" fmla="*/ 1000200 h 1188719"/>
              <a:gd name="connsiteX6" fmla="*/ 90570 w 3409159"/>
              <a:gd name="connsiteY6" fmla="*/ 159479 h 1188719"/>
              <a:gd name="connsiteX7" fmla="*/ 0 w 3409159"/>
              <a:gd name="connsiteY7" fmla="*/ 0 h 11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9159" h="1188719">
                <a:moveTo>
                  <a:pt x="0" y="0"/>
                </a:moveTo>
                <a:lnTo>
                  <a:pt x="3409159" y="0"/>
                </a:lnTo>
                <a:lnTo>
                  <a:pt x="3409159" y="722040"/>
                </a:lnTo>
                <a:cubicBezTo>
                  <a:pt x="3409159" y="979780"/>
                  <a:pt x="3202252" y="1188719"/>
                  <a:pt x="2947018" y="1188719"/>
                </a:cubicBezTo>
                <a:lnTo>
                  <a:pt x="352248" y="1188719"/>
                </a:lnTo>
                <a:lnTo>
                  <a:pt x="342150" y="1000200"/>
                </a:lnTo>
                <a:cubicBezTo>
                  <a:pt x="309981" y="701619"/>
                  <a:pt x="222898" y="418341"/>
                  <a:pt x="90570" y="1594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vi-VN" sz="1600" b="0" i="0" dirty="0">
                <a:solidFill>
                  <a:srgbClr val="0F2149"/>
                </a:solidFill>
                <a:effectLst/>
                <a:latin typeface="Helvetica Neue"/>
              </a:rPr>
              <a:t>Đối với nhiều loài, sau khoảng 12 tuần, ếch có hình dạng trưởng thành và sẵn sàng nhảy, ăn ruồi và sinh sản.</a:t>
            </a:r>
            <a:endParaRPr lang="en-US" sz="1600" dirty="0"/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2391116" flipV="1">
            <a:off x="-1540546" y="2962907"/>
            <a:ext cx="3620933" cy="5785404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3749117" flipV="1">
            <a:off x="332533" y="4616980"/>
            <a:ext cx="2265479" cy="3398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218ABF-B437-44CE-9C62-41DED5A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4781301" flipV="1">
            <a:off x="8581069" y="-3044102"/>
            <a:ext cx="3822468" cy="5733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67C2DC-A5DC-40BB-8AA1-6B4BD9FEC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3463679" flipV="1">
            <a:off x="10155423" y="-1189926"/>
            <a:ext cx="3658181" cy="54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2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9F4E22-06F5-4500-A4DF-92AF29D89A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06ACFD9-A7BA-48FE-8FF9-AA6EF256A319}"/>
              </a:ext>
            </a:extLst>
          </p:cNvPr>
          <p:cNvSpPr/>
          <p:nvPr/>
        </p:nvSpPr>
        <p:spPr>
          <a:xfrm>
            <a:off x="3985505" y="1518552"/>
            <a:ext cx="1968279" cy="1910448"/>
          </a:xfrm>
          <a:custGeom>
            <a:avLst/>
            <a:gdLst>
              <a:gd name="connsiteX0" fmla="*/ 1968279 w 1968279"/>
              <a:gd name="connsiteY0" fmla="*/ 0 h 1910448"/>
              <a:gd name="connsiteX1" fmla="*/ 1968279 w 1968279"/>
              <a:gd name="connsiteY1" fmla="*/ 1328866 h 1910448"/>
              <a:gd name="connsiteX2" fmla="*/ 1893521 w 1968279"/>
              <a:gd name="connsiteY2" fmla="*/ 1336381 h 1910448"/>
              <a:gd name="connsiteX3" fmla="*/ 1392427 w 1968279"/>
              <a:gd name="connsiteY3" fmla="*/ 1836058 h 1910448"/>
              <a:gd name="connsiteX4" fmla="*/ 1384907 w 1968279"/>
              <a:gd name="connsiteY4" fmla="*/ 1910448 h 1910448"/>
              <a:gd name="connsiteX5" fmla="*/ 0 w 1968279"/>
              <a:gd name="connsiteY5" fmla="*/ 1910448 h 1910448"/>
              <a:gd name="connsiteX6" fmla="*/ 7601 w 1968279"/>
              <a:gd name="connsiteY6" fmla="*/ 1764236 h 1910448"/>
              <a:gd name="connsiteX7" fmla="*/ 1816138 w 1968279"/>
              <a:gd name="connsiteY7" fmla="*/ 7462 h 1910448"/>
              <a:gd name="connsiteX8" fmla="*/ 1968279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1968279" y="0"/>
                </a:moveTo>
                <a:lnTo>
                  <a:pt x="1968279" y="1328866"/>
                </a:lnTo>
                <a:lnTo>
                  <a:pt x="1893521" y="1336381"/>
                </a:lnTo>
                <a:cubicBezTo>
                  <a:pt x="1642001" y="1387704"/>
                  <a:pt x="1443896" y="1585249"/>
                  <a:pt x="1392427" y="1836058"/>
                </a:cubicBezTo>
                <a:lnTo>
                  <a:pt x="1384907" y="1910448"/>
                </a:lnTo>
                <a:lnTo>
                  <a:pt x="0" y="1910448"/>
                </a:lnTo>
                <a:lnTo>
                  <a:pt x="7601" y="1764236"/>
                </a:lnTo>
                <a:cubicBezTo>
                  <a:pt x="104443" y="837939"/>
                  <a:pt x="862548" y="101533"/>
                  <a:pt x="1816138" y="7462"/>
                </a:cubicBezTo>
                <a:lnTo>
                  <a:pt x="1968279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FF262AC-3104-48EA-A2C7-3C18E0F03965}"/>
              </a:ext>
            </a:extLst>
          </p:cNvPr>
          <p:cNvSpPr/>
          <p:nvPr/>
        </p:nvSpPr>
        <p:spPr>
          <a:xfrm>
            <a:off x="6070600" y="1543951"/>
            <a:ext cx="1887384" cy="1870351"/>
          </a:xfrm>
          <a:custGeom>
            <a:avLst/>
            <a:gdLst>
              <a:gd name="connsiteX0" fmla="*/ 0 w 1968279"/>
              <a:gd name="connsiteY0" fmla="*/ 0 h 1910448"/>
              <a:gd name="connsiteX1" fmla="*/ 152141 w 1968279"/>
              <a:gd name="connsiteY1" fmla="*/ 7462 h 1910448"/>
              <a:gd name="connsiteX2" fmla="*/ 1960678 w 1968279"/>
              <a:gd name="connsiteY2" fmla="*/ 1764236 h 1910448"/>
              <a:gd name="connsiteX3" fmla="*/ 1968279 w 1968279"/>
              <a:gd name="connsiteY3" fmla="*/ 1910448 h 1910448"/>
              <a:gd name="connsiteX4" fmla="*/ 583373 w 1968279"/>
              <a:gd name="connsiteY4" fmla="*/ 1910448 h 1910448"/>
              <a:gd name="connsiteX5" fmla="*/ 575852 w 1968279"/>
              <a:gd name="connsiteY5" fmla="*/ 1836058 h 1910448"/>
              <a:gd name="connsiteX6" fmla="*/ 74758 w 1968279"/>
              <a:gd name="connsiteY6" fmla="*/ 1336381 h 1910448"/>
              <a:gd name="connsiteX7" fmla="*/ 0 w 1968279"/>
              <a:gd name="connsiteY7" fmla="*/ 1328866 h 1910448"/>
              <a:gd name="connsiteX8" fmla="*/ 0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0" y="0"/>
                </a:moveTo>
                <a:lnTo>
                  <a:pt x="152141" y="7462"/>
                </a:lnTo>
                <a:cubicBezTo>
                  <a:pt x="1105732" y="101533"/>
                  <a:pt x="1863836" y="837939"/>
                  <a:pt x="1960678" y="1764236"/>
                </a:cubicBezTo>
                <a:lnTo>
                  <a:pt x="1968279" y="1910448"/>
                </a:lnTo>
                <a:lnTo>
                  <a:pt x="583373" y="1910448"/>
                </a:lnTo>
                <a:lnTo>
                  <a:pt x="575852" y="1836058"/>
                </a:lnTo>
                <a:cubicBezTo>
                  <a:pt x="524384" y="1585249"/>
                  <a:pt x="326279" y="1387704"/>
                  <a:pt x="74758" y="1336381"/>
                </a:cubicBezTo>
                <a:lnTo>
                  <a:pt x="0" y="13288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354118-6913-422F-9F9D-D4F0C7C6E1FB}"/>
              </a:ext>
            </a:extLst>
          </p:cNvPr>
          <p:cNvSpPr/>
          <p:nvPr/>
        </p:nvSpPr>
        <p:spPr>
          <a:xfrm>
            <a:off x="3989786" y="3508235"/>
            <a:ext cx="1968279" cy="1910449"/>
          </a:xfrm>
          <a:custGeom>
            <a:avLst/>
            <a:gdLst>
              <a:gd name="connsiteX0" fmla="*/ 0 w 1968279"/>
              <a:gd name="connsiteY0" fmla="*/ 0 h 1910449"/>
              <a:gd name="connsiteX1" fmla="*/ 1384907 w 1968279"/>
              <a:gd name="connsiteY1" fmla="*/ 0 h 1910449"/>
              <a:gd name="connsiteX2" fmla="*/ 1392427 w 1968279"/>
              <a:gd name="connsiteY2" fmla="*/ 74390 h 1910449"/>
              <a:gd name="connsiteX3" fmla="*/ 1893521 w 1968279"/>
              <a:gd name="connsiteY3" fmla="*/ 574067 h 1910449"/>
              <a:gd name="connsiteX4" fmla="*/ 1968279 w 1968279"/>
              <a:gd name="connsiteY4" fmla="*/ 581582 h 1910449"/>
              <a:gd name="connsiteX5" fmla="*/ 1968279 w 1968279"/>
              <a:gd name="connsiteY5" fmla="*/ 1910449 h 1910449"/>
              <a:gd name="connsiteX6" fmla="*/ 1816138 w 1968279"/>
              <a:gd name="connsiteY6" fmla="*/ 1902986 h 1910449"/>
              <a:gd name="connsiteX7" fmla="*/ 7601 w 1968279"/>
              <a:gd name="connsiteY7" fmla="*/ 146212 h 1910449"/>
              <a:gd name="connsiteX8" fmla="*/ 0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0" y="0"/>
                </a:moveTo>
                <a:lnTo>
                  <a:pt x="1384907" y="0"/>
                </a:lnTo>
                <a:lnTo>
                  <a:pt x="1392427" y="74390"/>
                </a:lnTo>
                <a:cubicBezTo>
                  <a:pt x="1443896" y="325199"/>
                  <a:pt x="1642001" y="522744"/>
                  <a:pt x="1893521" y="574067"/>
                </a:cubicBezTo>
                <a:lnTo>
                  <a:pt x="1968279" y="581582"/>
                </a:lnTo>
                <a:lnTo>
                  <a:pt x="1968279" y="1910449"/>
                </a:lnTo>
                <a:lnTo>
                  <a:pt x="1816138" y="1902986"/>
                </a:lnTo>
                <a:cubicBezTo>
                  <a:pt x="862548" y="1808915"/>
                  <a:pt x="104443" y="1072509"/>
                  <a:pt x="7601" y="146212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9298962-EC52-4D60-9A3F-35D7695CAB65}"/>
              </a:ext>
            </a:extLst>
          </p:cNvPr>
          <p:cNvSpPr/>
          <p:nvPr/>
        </p:nvSpPr>
        <p:spPr>
          <a:xfrm>
            <a:off x="6055600" y="3508235"/>
            <a:ext cx="1968279" cy="1910449"/>
          </a:xfrm>
          <a:custGeom>
            <a:avLst/>
            <a:gdLst>
              <a:gd name="connsiteX0" fmla="*/ 583373 w 1968279"/>
              <a:gd name="connsiteY0" fmla="*/ 0 h 1910449"/>
              <a:gd name="connsiteX1" fmla="*/ 1968279 w 1968279"/>
              <a:gd name="connsiteY1" fmla="*/ 0 h 1910449"/>
              <a:gd name="connsiteX2" fmla="*/ 1960678 w 1968279"/>
              <a:gd name="connsiteY2" fmla="*/ 146212 h 1910449"/>
              <a:gd name="connsiteX3" fmla="*/ 152141 w 1968279"/>
              <a:gd name="connsiteY3" fmla="*/ 1902986 h 1910449"/>
              <a:gd name="connsiteX4" fmla="*/ 0 w 1968279"/>
              <a:gd name="connsiteY4" fmla="*/ 1910449 h 1910449"/>
              <a:gd name="connsiteX5" fmla="*/ 0 w 1968279"/>
              <a:gd name="connsiteY5" fmla="*/ 581582 h 1910449"/>
              <a:gd name="connsiteX6" fmla="*/ 74758 w 1968279"/>
              <a:gd name="connsiteY6" fmla="*/ 574067 h 1910449"/>
              <a:gd name="connsiteX7" fmla="*/ 575852 w 1968279"/>
              <a:gd name="connsiteY7" fmla="*/ 74390 h 1910449"/>
              <a:gd name="connsiteX8" fmla="*/ 583373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583373" y="0"/>
                </a:moveTo>
                <a:lnTo>
                  <a:pt x="1968279" y="0"/>
                </a:lnTo>
                <a:lnTo>
                  <a:pt x="1960678" y="146212"/>
                </a:lnTo>
                <a:cubicBezTo>
                  <a:pt x="1863836" y="1072509"/>
                  <a:pt x="1105732" y="1808915"/>
                  <a:pt x="152141" y="1902986"/>
                </a:cubicBezTo>
                <a:lnTo>
                  <a:pt x="0" y="1910449"/>
                </a:lnTo>
                <a:lnTo>
                  <a:pt x="0" y="581582"/>
                </a:lnTo>
                <a:lnTo>
                  <a:pt x="74758" y="574067"/>
                </a:lnTo>
                <a:cubicBezTo>
                  <a:pt x="326279" y="522744"/>
                  <a:pt x="524384" y="325199"/>
                  <a:pt x="575852" y="74390"/>
                </a:cubicBezTo>
                <a:lnTo>
                  <a:pt x="583373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2391116" flipV="1">
            <a:off x="-1635714" y="-3281146"/>
            <a:ext cx="6967076" cy="11131757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3749117" flipV="1">
            <a:off x="1037380" y="1242845"/>
            <a:ext cx="5896247" cy="8844374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727118" flipV="1">
            <a:off x="4744818" y="-4277532"/>
            <a:ext cx="10381023" cy="15571534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3463679" flipV="1">
            <a:off x="2789564" y="-6663120"/>
            <a:ext cx="10468628" cy="157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0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9F4E22-06F5-4500-A4DF-92AF29D89A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2391116" flipV="1">
            <a:off x="-5890482" y="-693589"/>
            <a:ext cx="6967076" cy="11131757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3749117" flipV="1">
            <a:off x="-1814157" y="4939356"/>
            <a:ext cx="5896247" cy="8844374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727118" flipV="1">
            <a:off x="10655172" y="-1865071"/>
            <a:ext cx="10381023" cy="15571534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3463679" flipV="1">
            <a:off x="10943191" y="-10804381"/>
            <a:ext cx="10468628" cy="15702943"/>
          </a:xfrm>
          <a:prstGeom prst="rect">
            <a:avLst/>
          </a:prstGeom>
        </p:spPr>
      </p:pic>
      <p:pic>
        <p:nvPicPr>
          <p:cNvPr id="2" name="This Is How a Tadpole Transforms Into A Frog - The Dodo">
            <a:hlinkClick r:id="" action="ppaction://media"/>
            <a:extLst>
              <a:ext uri="{FF2B5EF4-FFF2-40B4-BE49-F238E27FC236}">
                <a16:creationId xmlns:a16="http://schemas.microsoft.com/office/drawing/2014/main" id="{461E7748-E434-49AD-9E90-F4F810788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116" y="328308"/>
            <a:ext cx="11024681" cy="6201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305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44854AA7-A9DC-49AE-AD84-4C01F023A9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A1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4D0AD92-C592-41DD-AF94-BA1D30D2C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77C7CBB-264A-4F5D-839C-CA0C77D1ACF3}"/>
              </a:ext>
            </a:extLst>
          </p:cNvPr>
          <p:cNvGrpSpPr/>
          <p:nvPr/>
        </p:nvGrpSpPr>
        <p:grpSpPr>
          <a:xfrm>
            <a:off x="2470421" y="647222"/>
            <a:ext cx="6892872" cy="5232400"/>
            <a:chOff x="5601592" y="482600"/>
            <a:chExt cx="7336118" cy="5232400"/>
          </a:xfrm>
          <a:effectLst>
            <a:outerShdw blurRad="609600" dist="1816100" dir="5940000" sx="44000" sy="44000" algn="ctr" rotWithShape="0">
              <a:srgbClr val="000000">
                <a:alpha val="65000"/>
              </a:srgbClr>
            </a:outerShdw>
            <a:reflection stA="0" endPos="31000" dist="50800" dir="5400000" sy="-100000" algn="bl" rotWithShape="0"/>
          </a:effectLst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20B5C9D0-3F57-4058-9B45-1E3495CF99C4}"/>
                </a:ext>
              </a:extLst>
            </p:cNvPr>
            <p:cNvSpPr/>
            <p:nvPr/>
          </p:nvSpPr>
          <p:spPr>
            <a:xfrm>
              <a:off x="5601592" y="482600"/>
              <a:ext cx="7336118" cy="5232400"/>
            </a:xfrm>
            <a:prstGeom prst="roundRect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  <a:effectLst>
              <a:glow rad="76200">
                <a:schemeClr val="accent1">
                  <a:alpha val="2000"/>
                </a:schemeClr>
              </a:glow>
              <a:outerShdw blurRad="228600" dir="7380000" algn="ctr" rotWithShape="0">
                <a:srgbClr val="000000">
                  <a:alpha val="71000"/>
                </a:srgbClr>
              </a:outerShdw>
              <a:reflection stA="0" endPos="6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51E9A-66EB-47D8-A88E-75CC30C6A90E}"/>
                </a:ext>
              </a:extLst>
            </p:cNvPr>
            <p:cNvSpPr txBox="1"/>
            <p:nvPr/>
          </p:nvSpPr>
          <p:spPr>
            <a:xfrm>
              <a:off x="5726197" y="812800"/>
              <a:ext cx="693168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Level 1 – session 11</a:t>
              </a:r>
              <a:br>
                <a:rPr lang="en-US" b="1" dirty="0">
                  <a:latin typeface="Arial Black" panose="020B0A04020102020204" pitchFamily="34" charset="0"/>
                </a:rPr>
              </a:br>
              <a:r>
                <a:rPr lang="en-US" sz="6000" b="1" dirty="0">
                  <a:solidFill>
                    <a:schemeClr val="bg1"/>
                  </a:solidFill>
                </a:rPr>
                <a:t>VÒNG ĐỜI CỦA ẾCH</a:t>
              </a:r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2872853" flipV="1">
            <a:off x="-874312" y="3014050"/>
            <a:ext cx="3477500" cy="521625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3749117" flipV="1">
            <a:off x="1510487" y="4900866"/>
            <a:ext cx="1748855" cy="2623283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463679" flipV="1">
            <a:off x="8821917" y="-1571833"/>
            <a:ext cx="2973436" cy="4460155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730710" flipV="1">
            <a:off x="10674408" y="-270241"/>
            <a:ext cx="1748855" cy="2623283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C907A12-C0AB-4C88-B50B-C1D9D496F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98" y="344100"/>
            <a:ext cx="1944165" cy="606245"/>
          </a:xfrm>
          <a:prstGeom prst="rect">
            <a:avLst/>
          </a:prstGeom>
        </p:spPr>
      </p:pic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7830DF66-CD22-4DFC-B966-3F46DBF81F4D}"/>
              </a:ext>
            </a:extLst>
          </p:cNvPr>
          <p:cNvSpPr/>
          <p:nvPr/>
        </p:nvSpPr>
        <p:spPr>
          <a:xfrm>
            <a:off x="2830332" y="2488996"/>
            <a:ext cx="1897268" cy="2406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079670F-C45F-4EA5-BA0D-44FA1D7D5CD8}"/>
              </a:ext>
            </a:extLst>
          </p:cNvPr>
          <p:cNvSpPr txBox="1"/>
          <p:nvPr/>
        </p:nvSpPr>
        <p:spPr>
          <a:xfrm>
            <a:off x="2912248" y="2787371"/>
            <a:ext cx="1890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1. LÝ THUYẾT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1 con </a:t>
            </a:r>
            <a:r>
              <a:rPr lang="en-US" dirty="0" err="1"/>
              <a:t>ếch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ếch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709744D-20D7-4F36-A2CD-54F51E3B9199}"/>
              </a:ext>
            </a:extLst>
          </p:cNvPr>
          <p:cNvSpPr txBox="1"/>
          <p:nvPr/>
        </p:nvSpPr>
        <p:spPr>
          <a:xfrm>
            <a:off x="5050687" y="2745952"/>
            <a:ext cx="189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noFill/>
              </a:rPr>
              <a:t>   2. LẮP GHÉP</a:t>
            </a:r>
            <a:br>
              <a:rPr lang="en-US" dirty="0">
                <a:noFill/>
              </a:rPr>
            </a:br>
            <a:r>
              <a:rPr lang="en-US" dirty="0">
                <a:noFill/>
              </a:rPr>
              <a:t>+ </a:t>
            </a:r>
            <a:r>
              <a:rPr lang="en-US" dirty="0" err="1">
                <a:noFill/>
              </a:rPr>
              <a:t>Lắp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ghép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mô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hình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ếch</a:t>
            </a:r>
            <a:r>
              <a:rPr lang="en-US" dirty="0">
                <a:noFill/>
              </a:rPr>
              <a:t>.</a:t>
            </a:r>
            <a:br>
              <a:rPr lang="en-US" dirty="0">
                <a:noFill/>
              </a:rPr>
            </a:br>
            <a:r>
              <a:rPr lang="en-US" dirty="0">
                <a:noFill/>
              </a:rPr>
              <a:t>+ </a:t>
            </a:r>
            <a:r>
              <a:rPr lang="en-US" dirty="0" err="1">
                <a:noFill/>
              </a:rPr>
              <a:t>Lắp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ghép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mô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hình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ếch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tuỳ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theo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giai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đoạn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vòng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đời</a:t>
            </a:r>
            <a:r>
              <a:rPr lang="en-US" dirty="0">
                <a:noFill/>
              </a:rPr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172C4A1-A114-46ED-9227-3305F61B249A}"/>
              </a:ext>
            </a:extLst>
          </p:cNvPr>
          <p:cNvSpPr txBox="1"/>
          <p:nvPr/>
        </p:nvSpPr>
        <p:spPr>
          <a:xfrm>
            <a:off x="7384865" y="2727747"/>
            <a:ext cx="189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noFill/>
              </a:rPr>
              <a:t>   3. LẬP TRÌNH</a:t>
            </a:r>
            <a:br>
              <a:rPr lang="en-US" dirty="0">
                <a:noFill/>
              </a:rPr>
            </a:br>
            <a:r>
              <a:rPr lang="en-US" dirty="0">
                <a:noFill/>
              </a:rPr>
              <a:t>+ </a:t>
            </a:r>
            <a:r>
              <a:rPr lang="en-US" dirty="0" err="1">
                <a:noFill/>
              </a:rPr>
              <a:t>Lập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trình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chức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năng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cho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mô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hình</a:t>
            </a:r>
            <a:r>
              <a:rPr lang="en-US" dirty="0">
                <a:noFill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10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44854AA7-A9DC-49AE-AD84-4C01F023A9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A1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4D0AD92-C592-41DD-AF94-BA1D30D2C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77C7CBB-264A-4F5D-839C-CA0C77D1ACF3}"/>
              </a:ext>
            </a:extLst>
          </p:cNvPr>
          <p:cNvGrpSpPr/>
          <p:nvPr/>
        </p:nvGrpSpPr>
        <p:grpSpPr>
          <a:xfrm>
            <a:off x="2470421" y="647222"/>
            <a:ext cx="6892872" cy="5232400"/>
            <a:chOff x="5601592" y="482600"/>
            <a:chExt cx="7336118" cy="5232400"/>
          </a:xfrm>
          <a:effectLst>
            <a:outerShdw blurRad="609600" dist="1816100" dir="5940000" sx="44000" sy="44000" algn="ctr" rotWithShape="0">
              <a:srgbClr val="000000">
                <a:alpha val="65000"/>
              </a:srgbClr>
            </a:outerShdw>
            <a:reflection stA="0" endPos="31000" dist="50800" dir="5400000" sy="-100000" algn="bl" rotWithShape="0"/>
          </a:effectLst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20B5C9D0-3F57-4058-9B45-1E3495CF99C4}"/>
                </a:ext>
              </a:extLst>
            </p:cNvPr>
            <p:cNvSpPr/>
            <p:nvPr/>
          </p:nvSpPr>
          <p:spPr>
            <a:xfrm>
              <a:off x="5601592" y="482600"/>
              <a:ext cx="7336118" cy="5232400"/>
            </a:xfrm>
            <a:prstGeom prst="roundRect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  <a:effectLst>
              <a:glow rad="76200">
                <a:schemeClr val="accent1">
                  <a:alpha val="2000"/>
                </a:schemeClr>
              </a:glow>
              <a:outerShdw blurRad="228600" dir="7380000" algn="ctr" rotWithShape="0">
                <a:srgbClr val="000000">
                  <a:alpha val="71000"/>
                </a:srgbClr>
              </a:outerShdw>
              <a:reflection stA="0" endPos="6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51E9A-66EB-47D8-A88E-75CC30C6A90E}"/>
                </a:ext>
              </a:extLst>
            </p:cNvPr>
            <p:cNvSpPr txBox="1"/>
            <p:nvPr/>
          </p:nvSpPr>
          <p:spPr>
            <a:xfrm>
              <a:off x="5726197" y="812800"/>
              <a:ext cx="693168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Level 1 – session 11</a:t>
              </a:r>
              <a:br>
                <a:rPr lang="en-US" b="1" dirty="0">
                  <a:latin typeface="Arial Black" panose="020B0A04020102020204" pitchFamily="34" charset="0"/>
                </a:rPr>
              </a:br>
              <a:r>
                <a:rPr lang="en-US" sz="6000" b="1" dirty="0">
                  <a:solidFill>
                    <a:schemeClr val="bg1"/>
                  </a:solidFill>
                </a:rPr>
                <a:t>VÒNG ĐỜI CỦA ẾCH</a:t>
              </a:r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2872853" flipV="1">
            <a:off x="-874312" y="3014050"/>
            <a:ext cx="3477500" cy="521625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3749117" flipV="1">
            <a:off x="1510487" y="4900866"/>
            <a:ext cx="1748855" cy="2623283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463679" flipV="1">
            <a:off x="8821917" y="-1571833"/>
            <a:ext cx="2973436" cy="4460155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730710" flipV="1">
            <a:off x="10674408" y="-270241"/>
            <a:ext cx="1748855" cy="2623283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C907A12-C0AB-4C88-B50B-C1D9D496F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98" y="344100"/>
            <a:ext cx="1944165" cy="606245"/>
          </a:xfrm>
          <a:prstGeom prst="rect">
            <a:avLst/>
          </a:prstGeom>
        </p:spPr>
      </p:pic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7830DF66-CD22-4DFC-B966-3F46DBF81F4D}"/>
              </a:ext>
            </a:extLst>
          </p:cNvPr>
          <p:cNvSpPr/>
          <p:nvPr/>
        </p:nvSpPr>
        <p:spPr>
          <a:xfrm>
            <a:off x="5010217" y="2487949"/>
            <a:ext cx="1897268" cy="24065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079670F-C45F-4EA5-BA0D-44FA1D7D5CD8}"/>
              </a:ext>
            </a:extLst>
          </p:cNvPr>
          <p:cNvSpPr txBox="1"/>
          <p:nvPr/>
        </p:nvSpPr>
        <p:spPr>
          <a:xfrm>
            <a:off x="2912248" y="2787371"/>
            <a:ext cx="1890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1. LÝ THUYẾT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1 con </a:t>
            </a:r>
            <a:r>
              <a:rPr lang="en-US" dirty="0" err="1"/>
              <a:t>ếch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ếch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709744D-20D7-4F36-A2CD-54F51E3B9199}"/>
              </a:ext>
            </a:extLst>
          </p:cNvPr>
          <p:cNvSpPr txBox="1"/>
          <p:nvPr/>
        </p:nvSpPr>
        <p:spPr>
          <a:xfrm>
            <a:off x="5050687" y="2745952"/>
            <a:ext cx="189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2. LẮP GHÉP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ếch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ếch</a:t>
            </a:r>
            <a:r>
              <a:rPr lang="en-US" dirty="0"/>
              <a:t> </a:t>
            </a:r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172C4A1-A114-46ED-9227-3305F61B249A}"/>
              </a:ext>
            </a:extLst>
          </p:cNvPr>
          <p:cNvSpPr txBox="1"/>
          <p:nvPr/>
        </p:nvSpPr>
        <p:spPr>
          <a:xfrm>
            <a:off x="7384865" y="2727747"/>
            <a:ext cx="189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noFill/>
              </a:rPr>
              <a:t>   3. LẬP TRÌNH</a:t>
            </a:r>
            <a:br>
              <a:rPr lang="en-US" dirty="0">
                <a:noFill/>
              </a:rPr>
            </a:br>
            <a:r>
              <a:rPr lang="en-US" dirty="0">
                <a:noFill/>
              </a:rPr>
              <a:t>+ </a:t>
            </a:r>
            <a:r>
              <a:rPr lang="en-US" dirty="0" err="1">
                <a:noFill/>
              </a:rPr>
              <a:t>Lập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trình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chức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năng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cho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mô</a:t>
            </a:r>
            <a:r>
              <a:rPr lang="en-US" dirty="0">
                <a:noFill/>
              </a:rPr>
              <a:t> </a:t>
            </a:r>
            <a:r>
              <a:rPr lang="en-US" dirty="0" err="1">
                <a:noFill/>
              </a:rPr>
              <a:t>hình</a:t>
            </a:r>
            <a:r>
              <a:rPr lang="en-US" dirty="0">
                <a:noFill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938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44854AA7-A9DC-49AE-AD84-4C01F023A9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A1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4D0AD92-C592-41DD-AF94-BA1D30D2C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77C7CBB-264A-4F5D-839C-CA0C77D1ACF3}"/>
              </a:ext>
            </a:extLst>
          </p:cNvPr>
          <p:cNvGrpSpPr/>
          <p:nvPr/>
        </p:nvGrpSpPr>
        <p:grpSpPr>
          <a:xfrm>
            <a:off x="2470421" y="647222"/>
            <a:ext cx="6892872" cy="5232400"/>
            <a:chOff x="5601592" y="482600"/>
            <a:chExt cx="7336118" cy="5232400"/>
          </a:xfrm>
          <a:effectLst>
            <a:outerShdw blurRad="609600" dist="1816100" dir="5940000" sx="44000" sy="44000" algn="ctr" rotWithShape="0">
              <a:srgbClr val="000000">
                <a:alpha val="65000"/>
              </a:srgbClr>
            </a:outerShdw>
            <a:reflection stA="0" endPos="31000" dist="50800" dir="5400000" sy="-100000" algn="bl" rotWithShape="0"/>
          </a:effectLst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20B5C9D0-3F57-4058-9B45-1E3495CF99C4}"/>
                </a:ext>
              </a:extLst>
            </p:cNvPr>
            <p:cNvSpPr/>
            <p:nvPr/>
          </p:nvSpPr>
          <p:spPr>
            <a:xfrm>
              <a:off x="5601592" y="482600"/>
              <a:ext cx="7336118" cy="5232400"/>
            </a:xfrm>
            <a:prstGeom prst="roundRect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  <a:effectLst>
              <a:glow rad="76200">
                <a:schemeClr val="accent1">
                  <a:alpha val="2000"/>
                </a:schemeClr>
              </a:glow>
              <a:outerShdw blurRad="228600" dir="7380000" algn="ctr" rotWithShape="0">
                <a:srgbClr val="000000">
                  <a:alpha val="71000"/>
                </a:srgbClr>
              </a:outerShdw>
              <a:reflection stA="0" endPos="6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51E9A-66EB-47D8-A88E-75CC30C6A90E}"/>
                </a:ext>
              </a:extLst>
            </p:cNvPr>
            <p:cNvSpPr txBox="1"/>
            <p:nvPr/>
          </p:nvSpPr>
          <p:spPr>
            <a:xfrm>
              <a:off x="5726197" y="812800"/>
              <a:ext cx="693168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Level 1 – session 11</a:t>
              </a:r>
              <a:br>
                <a:rPr lang="en-US" b="1" dirty="0">
                  <a:latin typeface="Arial Black" panose="020B0A04020102020204" pitchFamily="34" charset="0"/>
                </a:rPr>
              </a:br>
              <a:r>
                <a:rPr lang="en-US" sz="6000" b="1" dirty="0">
                  <a:solidFill>
                    <a:schemeClr val="bg1"/>
                  </a:solidFill>
                </a:rPr>
                <a:t>VÒNG ĐỜI CỦA ẾCH</a:t>
              </a:r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2872853" flipV="1">
            <a:off x="-874312" y="3014050"/>
            <a:ext cx="3477500" cy="521625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3749117" flipV="1">
            <a:off x="1510487" y="4900866"/>
            <a:ext cx="1748855" cy="2623283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463679" flipV="1">
            <a:off x="8821917" y="-1571833"/>
            <a:ext cx="2973436" cy="4460155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730710" flipV="1">
            <a:off x="10674408" y="-270241"/>
            <a:ext cx="1748855" cy="2623283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C907A12-C0AB-4C88-B50B-C1D9D496F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98" y="344100"/>
            <a:ext cx="1944165" cy="606245"/>
          </a:xfrm>
          <a:prstGeom prst="rect">
            <a:avLst/>
          </a:prstGeom>
        </p:spPr>
      </p:pic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7830DF66-CD22-4DFC-B966-3F46DBF81F4D}"/>
              </a:ext>
            </a:extLst>
          </p:cNvPr>
          <p:cNvSpPr/>
          <p:nvPr/>
        </p:nvSpPr>
        <p:spPr>
          <a:xfrm>
            <a:off x="7300732" y="2488996"/>
            <a:ext cx="1897268" cy="240656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079670F-C45F-4EA5-BA0D-44FA1D7D5CD8}"/>
              </a:ext>
            </a:extLst>
          </p:cNvPr>
          <p:cNvSpPr txBox="1"/>
          <p:nvPr/>
        </p:nvSpPr>
        <p:spPr>
          <a:xfrm>
            <a:off x="2912248" y="2787371"/>
            <a:ext cx="1890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1. LÝ THUYẾT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1 con </a:t>
            </a:r>
            <a:r>
              <a:rPr lang="en-US" dirty="0" err="1"/>
              <a:t>ếch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ếch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709744D-20D7-4F36-A2CD-54F51E3B9199}"/>
              </a:ext>
            </a:extLst>
          </p:cNvPr>
          <p:cNvSpPr txBox="1"/>
          <p:nvPr/>
        </p:nvSpPr>
        <p:spPr>
          <a:xfrm>
            <a:off x="5050687" y="2745952"/>
            <a:ext cx="189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2. LẮP GHÉP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ếch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ếch</a:t>
            </a:r>
            <a:r>
              <a:rPr lang="en-US" dirty="0"/>
              <a:t> </a:t>
            </a:r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172C4A1-A114-46ED-9227-3305F61B249A}"/>
              </a:ext>
            </a:extLst>
          </p:cNvPr>
          <p:cNvSpPr txBox="1"/>
          <p:nvPr/>
        </p:nvSpPr>
        <p:spPr>
          <a:xfrm>
            <a:off x="7384865" y="2727747"/>
            <a:ext cx="189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3. LẬP TRÌNH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964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44854AA7-A9DC-49AE-AD84-4C01F023A9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A1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4D0AD92-C592-41DD-AF94-BA1D30D2C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77C7CBB-264A-4F5D-839C-CA0C77D1ACF3}"/>
              </a:ext>
            </a:extLst>
          </p:cNvPr>
          <p:cNvGrpSpPr/>
          <p:nvPr/>
        </p:nvGrpSpPr>
        <p:grpSpPr>
          <a:xfrm>
            <a:off x="2470421" y="647222"/>
            <a:ext cx="6892872" cy="5232400"/>
            <a:chOff x="5601592" y="482600"/>
            <a:chExt cx="7336118" cy="5232400"/>
          </a:xfrm>
          <a:effectLst>
            <a:outerShdw blurRad="609600" dist="1816100" dir="5940000" sx="44000" sy="44000" algn="ctr" rotWithShape="0">
              <a:srgbClr val="000000">
                <a:alpha val="65000"/>
              </a:srgbClr>
            </a:outerShdw>
            <a:reflection stA="0" endPos="31000" dist="50800" dir="5400000" sy="-100000" algn="bl" rotWithShape="0"/>
          </a:effectLst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20B5C9D0-3F57-4058-9B45-1E3495CF99C4}"/>
                </a:ext>
              </a:extLst>
            </p:cNvPr>
            <p:cNvSpPr/>
            <p:nvPr/>
          </p:nvSpPr>
          <p:spPr>
            <a:xfrm>
              <a:off x="5601592" y="482600"/>
              <a:ext cx="7336118" cy="5232400"/>
            </a:xfrm>
            <a:prstGeom prst="roundRect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  <a:effectLst>
              <a:glow rad="76200">
                <a:schemeClr val="accent1">
                  <a:alpha val="2000"/>
                </a:schemeClr>
              </a:glow>
              <a:outerShdw blurRad="228600" dir="7380000" algn="ctr" rotWithShape="0">
                <a:srgbClr val="000000">
                  <a:alpha val="71000"/>
                </a:srgbClr>
              </a:outerShdw>
              <a:reflection stA="0" endPos="6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51E9A-66EB-47D8-A88E-75CC30C6A90E}"/>
                </a:ext>
              </a:extLst>
            </p:cNvPr>
            <p:cNvSpPr txBox="1"/>
            <p:nvPr/>
          </p:nvSpPr>
          <p:spPr>
            <a:xfrm>
              <a:off x="5726197" y="812800"/>
              <a:ext cx="693168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Level 1 – session 11</a:t>
              </a:r>
              <a:br>
                <a:rPr lang="en-US" b="1" dirty="0">
                  <a:latin typeface="Arial Black" panose="020B0A04020102020204" pitchFamily="34" charset="0"/>
                </a:rPr>
              </a:br>
              <a:r>
                <a:rPr lang="en-US" sz="6000" b="1" dirty="0">
                  <a:solidFill>
                    <a:schemeClr val="bg1"/>
                  </a:solidFill>
                </a:rPr>
                <a:t>VÒNG ĐỜI CỦA ẾCH</a:t>
              </a:r>
            </a:p>
          </p:txBody>
        </p: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EC907A12-C0AB-4C88-B50B-C1D9D496F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98" y="344100"/>
            <a:ext cx="1944165" cy="606245"/>
          </a:xfrm>
          <a:prstGeom prst="rect">
            <a:avLst/>
          </a:prstGeom>
        </p:spPr>
      </p:pic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7830DF66-CD22-4DFC-B966-3F46DBF81F4D}"/>
              </a:ext>
            </a:extLst>
          </p:cNvPr>
          <p:cNvSpPr/>
          <p:nvPr/>
        </p:nvSpPr>
        <p:spPr>
          <a:xfrm>
            <a:off x="7300732" y="2488996"/>
            <a:ext cx="1897268" cy="240656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079670F-C45F-4EA5-BA0D-44FA1D7D5CD8}"/>
              </a:ext>
            </a:extLst>
          </p:cNvPr>
          <p:cNvSpPr txBox="1"/>
          <p:nvPr/>
        </p:nvSpPr>
        <p:spPr>
          <a:xfrm>
            <a:off x="2912248" y="2787371"/>
            <a:ext cx="1890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1. LÝ THUYẾT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1 con </a:t>
            </a:r>
            <a:r>
              <a:rPr lang="en-US" dirty="0" err="1"/>
              <a:t>ếch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ếch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709744D-20D7-4F36-A2CD-54F51E3B9199}"/>
              </a:ext>
            </a:extLst>
          </p:cNvPr>
          <p:cNvSpPr txBox="1"/>
          <p:nvPr/>
        </p:nvSpPr>
        <p:spPr>
          <a:xfrm>
            <a:off x="5050687" y="2745952"/>
            <a:ext cx="189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2. LẮP GHÉP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ếch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ếch</a:t>
            </a:r>
            <a:r>
              <a:rPr lang="en-US" dirty="0"/>
              <a:t> </a:t>
            </a:r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172C4A1-A114-46ED-9227-3305F61B249A}"/>
              </a:ext>
            </a:extLst>
          </p:cNvPr>
          <p:cNvSpPr txBox="1"/>
          <p:nvPr/>
        </p:nvSpPr>
        <p:spPr>
          <a:xfrm>
            <a:off x="7384865" y="2727747"/>
            <a:ext cx="189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3. LẬP TRÌNH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2872853" flipV="1">
            <a:off x="-2158517" y="-4988632"/>
            <a:ext cx="9834807" cy="15552005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4781301" flipV="1">
            <a:off x="4516596" y="-4964562"/>
            <a:ext cx="8340838" cy="12511258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3463679" flipV="1">
            <a:off x="6368530" y="-1418768"/>
            <a:ext cx="8075124" cy="12112688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3749117" flipV="1">
            <a:off x="2991436" y="2228887"/>
            <a:ext cx="4447363" cy="66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3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9F4E22-06F5-4500-A4DF-92AF29D89A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2391116" flipV="1">
            <a:off x="-802550" y="1972594"/>
            <a:ext cx="3607169" cy="5763412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4781301" flipV="1">
            <a:off x="8581069" y="-3044102"/>
            <a:ext cx="3822468" cy="573370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463679" flipV="1">
            <a:off x="10155423" y="-1189926"/>
            <a:ext cx="3658181" cy="5487272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3749117" flipV="1">
            <a:off x="715085" y="4648485"/>
            <a:ext cx="2265479" cy="339822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06ACFD9-A7BA-48FE-8FF9-AA6EF256A319}"/>
              </a:ext>
            </a:extLst>
          </p:cNvPr>
          <p:cNvSpPr/>
          <p:nvPr/>
        </p:nvSpPr>
        <p:spPr>
          <a:xfrm>
            <a:off x="3985505" y="1518552"/>
            <a:ext cx="1968279" cy="1910448"/>
          </a:xfrm>
          <a:custGeom>
            <a:avLst/>
            <a:gdLst>
              <a:gd name="connsiteX0" fmla="*/ 1968279 w 1968279"/>
              <a:gd name="connsiteY0" fmla="*/ 0 h 1910448"/>
              <a:gd name="connsiteX1" fmla="*/ 1968279 w 1968279"/>
              <a:gd name="connsiteY1" fmla="*/ 1328866 h 1910448"/>
              <a:gd name="connsiteX2" fmla="*/ 1893521 w 1968279"/>
              <a:gd name="connsiteY2" fmla="*/ 1336381 h 1910448"/>
              <a:gd name="connsiteX3" fmla="*/ 1392427 w 1968279"/>
              <a:gd name="connsiteY3" fmla="*/ 1836058 h 1910448"/>
              <a:gd name="connsiteX4" fmla="*/ 1384907 w 1968279"/>
              <a:gd name="connsiteY4" fmla="*/ 1910448 h 1910448"/>
              <a:gd name="connsiteX5" fmla="*/ 0 w 1968279"/>
              <a:gd name="connsiteY5" fmla="*/ 1910448 h 1910448"/>
              <a:gd name="connsiteX6" fmla="*/ 7601 w 1968279"/>
              <a:gd name="connsiteY6" fmla="*/ 1764236 h 1910448"/>
              <a:gd name="connsiteX7" fmla="*/ 1816138 w 1968279"/>
              <a:gd name="connsiteY7" fmla="*/ 7462 h 1910448"/>
              <a:gd name="connsiteX8" fmla="*/ 1968279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1968279" y="0"/>
                </a:moveTo>
                <a:lnTo>
                  <a:pt x="1968279" y="1328866"/>
                </a:lnTo>
                <a:lnTo>
                  <a:pt x="1893521" y="1336381"/>
                </a:lnTo>
                <a:cubicBezTo>
                  <a:pt x="1642001" y="1387704"/>
                  <a:pt x="1443896" y="1585249"/>
                  <a:pt x="1392427" y="1836058"/>
                </a:cubicBezTo>
                <a:lnTo>
                  <a:pt x="1384907" y="1910448"/>
                </a:lnTo>
                <a:lnTo>
                  <a:pt x="0" y="1910448"/>
                </a:lnTo>
                <a:lnTo>
                  <a:pt x="7601" y="1764236"/>
                </a:lnTo>
                <a:cubicBezTo>
                  <a:pt x="104443" y="837939"/>
                  <a:pt x="862548" y="101533"/>
                  <a:pt x="1816138" y="7462"/>
                </a:cubicBezTo>
                <a:lnTo>
                  <a:pt x="1968279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FF262AC-3104-48EA-A2C7-3C18E0F03965}"/>
              </a:ext>
            </a:extLst>
          </p:cNvPr>
          <p:cNvSpPr/>
          <p:nvPr/>
        </p:nvSpPr>
        <p:spPr>
          <a:xfrm>
            <a:off x="6070600" y="1543951"/>
            <a:ext cx="1887384" cy="1870351"/>
          </a:xfrm>
          <a:custGeom>
            <a:avLst/>
            <a:gdLst>
              <a:gd name="connsiteX0" fmla="*/ 0 w 1968279"/>
              <a:gd name="connsiteY0" fmla="*/ 0 h 1910448"/>
              <a:gd name="connsiteX1" fmla="*/ 152141 w 1968279"/>
              <a:gd name="connsiteY1" fmla="*/ 7462 h 1910448"/>
              <a:gd name="connsiteX2" fmla="*/ 1960678 w 1968279"/>
              <a:gd name="connsiteY2" fmla="*/ 1764236 h 1910448"/>
              <a:gd name="connsiteX3" fmla="*/ 1968279 w 1968279"/>
              <a:gd name="connsiteY3" fmla="*/ 1910448 h 1910448"/>
              <a:gd name="connsiteX4" fmla="*/ 583373 w 1968279"/>
              <a:gd name="connsiteY4" fmla="*/ 1910448 h 1910448"/>
              <a:gd name="connsiteX5" fmla="*/ 575852 w 1968279"/>
              <a:gd name="connsiteY5" fmla="*/ 1836058 h 1910448"/>
              <a:gd name="connsiteX6" fmla="*/ 74758 w 1968279"/>
              <a:gd name="connsiteY6" fmla="*/ 1336381 h 1910448"/>
              <a:gd name="connsiteX7" fmla="*/ 0 w 1968279"/>
              <a:gd name="connsiteY7" fmla="*/ 1328866 h 1910448"/>
              <a:gd name="connsiteX8" fmla="*/ 0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0" y="0"/>
                </a:moveTo>
                <a:lnTo>
                  <a:pt x="152141" y="7462"/>
                </a:lnTo>
                <a:cubicBezTo>
                  <a:pt x="1105732" y="101533"/>
                  <a:pt x="1863836" y="837939"/>
                  <a:pt x="1960678" y="1764236"/>
                </a:cubicBezTo>
                <a:lnTo>
                  <a:pt x="1968279" y="1910448"/>
                </a:lnTo>
                <a:lnTo>
                  <a:pt x="583373" y="1910448"/>
                </a:lnTo>
                <a:lnTo>
                  <a:pt x="575852" y="1836058"/>
                </a:lnTo>
                <a:cubicBezTo>
                  <a:pt x="524384" y="1585249"/>
                  <a:pt x="326279" y="1387704"/>
                  <a:pt x="74758" y="1336381"/>
                </a:cubicBezTo>
                <a:lnTo>
                  <a:pt x="0" y="13288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354118-6913-422F-9F9D-D4F0C7C6E1FB}"/>
              </a:ext>
            </a:extLst>
          </p:cNvPr>
          <p:cNvSpPr/>
          <p:nvPr/>
        </p:nvSpPr>
        <p:spPr>
          <a:xfrm>
            <a:off x="3989786" y="3508235"/>
            <a:ext cx="1968279" cy="1910449"/>
          </a:xfrm>
          <a:custGeom>
            <a:avLst/>
            <a:gdLst>
              <a:gd name="connsiteX0" fmla="*/ 0 w 1968279"/>
              <a:gd name="connsiteY0" fmla="*/ 0 h 1910449"/>
              <a:gd name="connsiteX1" fmla="*/ 1384907 w 1968279"/>
              <a:gd name="connsiteY1" fmla="*/ 0 h 1910449"/>
              <a:gd name="connsiteX2" fmla="*/ 1392427 w 1968279"/>
              <a:gd name="connsiteY2" fmla="*/ 74390 h 1910449"/>
              <a:gd name="connsiteX3" fmla="*/ 1893521 w 1968279"/>
              <a:gd name="connsiteY3" fmla="*/ 574067 h 1910449"/>
              <a:gd name="connsiteX4" fmla="*/ 1968279 w 1968279"/>
              <a:gd name="connsiteY4" fmla="*/ 581582 h 1910449"/>
              <a:gd name="connsiteX5" fmla="*/ 1968279 w 1968279"/>
              <a:gd name="connsiteY5" fmla="*/ 1910449 h 1910449"/>
              <a:gd name="connsiteX6" fmla="*/ 1816138 w 1968279"/>
              <a:gd name="connsiteY6" fmla="*/ 1902986 h 1910449"/>
              <a:gd name="connsiteX7" fmla="*/ 7601 w 1968279"/>
              <a:gd name="connsiteY7" fmla="*/ 146212 h 1910449"/>
              <a:gd name="connsiteX8" fmla="*/ 0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0" y="0"/>
                </a:moveTo>
                <a:lnTo>
                  <a:pt x="1384907" y="0"/>
                </a:lnTo>
                <a:lnTo>
                  <a:pt x="1392427" y="74390"/>
                </a:lnTo>
                <a:cubicBezTo>
                  <a:pt x="1443896" y="325199"/>
                  <a:pt x="1642001" y="522744"/>
                  <a:pt x="1893521" y="574067"/>
                </a:cubicBezTo>
                <a:lnTo>
                  <a:pt x="1968279" y="581582"/>
                </a:lnTo>
                <a:lnTo>
                  <a:pt x="1968279" y="1910449"/>
                </a:lnTo>
                <a:lnTo>
                  <a:pt x="1816138" y="1902986"/>
                </a:lnTo>
                <a:cubicBezTo>
                  <a:pt x="862548" y="1808915"/>
                  <a:pt x="104443" y="1072509"/>
                  <a:pt x="7601" y="146212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9298962-EC52-4D60-9A3F-35D7695CAB65}"/>
              </a:ext>
            </a:extLst>
          </p:cNvPr>
          <p:cNvSpPr/>
          <p:nvPr/>
        </p:nvSpPr>
        <p:spPr>
          <a:xfrm>
            <a:off x="6055600" y="3508235"/>
            <a:ext cx="1968279" cy="1910449"/>
          </a:xfrm>
          <a:custGeom>
            <a:avLst/>
            <a:gdLst>
              <a:gd name="connsiteX0" fmla="*/ 583373 w 1968279"/>
              <a:gd name="connsiteY0" fmla="*/ 0 h 1910449"/>
              <a:gd name="connsiteX1" fmla="*/ 1968279 w 1968279"/>
              <a:gd name="connsiteY1" fmla="*/ 0 h 1910449"/>
              <a:gd name="connsiteX2" fmla="*/ 1960678 w 1968279"/>
              <a:gd name="connsiteY2" fmla="*/ 146212 h 1910449"/>
              <a:gd name="connsiteX3" fmla="*/ 152141 w 1968279"/>
              <a:gd name="connsiteY3" fmla="*/ 1902986 h 1910449"/>
              <a:gd name="connsiteX4" fmla="*/ 0 w 1968279"/>
              <a:gd name="connsiteY4" fmla="*/ 1910449 h 1910449"/>
              <a:gd name="connsiteX5" fmla="*/ 0 w 1968279"/>
              <a:gd name="connsiteY5" fmla="*/ 581582 h 1910449"/>
              <a:gd name="connsiteX6" fmla="*/ 74758 w 1968279"/>
              <a:gd name="connsiteY6" fmla="*/ 574067 h 1910449"/>
              <a:gd name="connsiteX7" fmla="*/ 575852 w 1968279"/>
              <a:gd name="connsiteY7" fmla="*/ 74390 h 1910449"/>
              <a:gd name="connsiteX8" fmla="*/ 583373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583373" y="0"/>
                </a:moveTo>
                <a:lnTo>
                  <a:pt x="1968279" y="0"/>
                </a:lnTo>
                <a:lnTo>
                  <a:pt x="1960678" y="146212"/>
                </a:lnTo>
                <a:cubicBezTo>
                  <a:pt x="1863836" y="1072509"/>
                  <a:pt x="1105732" y="1808915"/>
                  <a:pt x="152141" y="1902986"/>
                </a:cubicBezTo>
                <a:lnTo>
                  <a:pt x="0" y="1910449"/>
                </a:lnTo>
                <a:lnTo>
                  <a:pt x="0" y="581582"/>
                </a:lnTo>
                <a:lnTo>
                  <a:pt x="74758" y="574067"/>
                </a:lnTo>
                <a:cubicBezTo>
                  <a:pt x="326279" y="522744"/>
                  <a:pt x="524384" y="325199"/>
                  <a:pt x="575852" y="74390"/>
                </a:cubicBezTo>
                <a:lnTo>
                  <a:pt x="583373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7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9F4E22-06F5-4500-A4DF-92AF29D89A1E}"/>
              </a:ext>
            </a:extLst>
          </p:cNvPr>
          <p:cNvSpPr/>
          <p:nvPr/>
        </p:nvSpPr>
        <p:spPr>
          <a:xfrm>
            <a:off x="-1" y="-33405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4781301" flipV="1">
            <a:off x="9849014" y="-3815760"/>
            <a:ext cx="3822468" cy="573370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463679" flipV="1">
            <a:off x="11891350" y="-2246873"/>
            <a:ext cx="3658181" cy="5487272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06ACFD9-A7BA-48FE-8FF9-AA6EF256A319}"/>
              </a:ext>
            </a:extLst>
          </p:cNvPr>
          <p:cNvSpPr/>
          <p:nvPr/>
        </p:nvSpPr>
        <p:spPr>
          <a:xfrm>
            <a:off x="3985505" y="1518552"/>
            <a:ext cx="1968279" cy="1910448"/>
          </a:xfrm>
          <a:custGeom>
            <a:avLst/>
            <a:gdLst>
              <a:gd name="connsiteX0" fmla="*/ 1968279 w 1968279"/>
              <a:gd name="connsiteY0" fmla="*/ 0 h 1910448"/>
              <a:gd name="connsiteX1" fmla="*/ 1968279 w 1968279"/>
              <a:gd name="connsiteY1" fmla="*/ 1328866 h 1910448"/>
              <a:gd name="connsiteX2" fmla="*/ 1893521 w 1968279"/>
              <a:gd name="connsiteY2" fmla="*/ 1336381 h 1910448"/>
              <a:gd name="connsiteX3" fmla="*/ 1392427 w 1968279"/>
              <a:gd name="connsiteY3" fmla="*/ 1836058 h 1910448"/>
              <a:gd name="connsiteX4" fmla="*/ 1384907 w 1968279"/>
              <a:gd name="connsiteY4" fmla="*/ 1910448 h 1910448"/>
              <a:gd name="connsiteX5" fmla="*/ 0 w 1968279"/>
              <a:gd name="connsiteY5" fmla="*/ 1910448 h 1910448"/>
              <a:gd name="connsiteX6" fmla="*/ 7601 w 1968279"/>
              <a:gd name="connsiteY6" fmla="*/ 1764236 h 1910448"/>
              <a:gd name="connsiteX7" fmla="*/ 1816138 w 1968279"/>
              <a:gd name="connsiteY7" fmla="*/ 7462 h 1910448"/>
              <a:gd name="connsiteX8" fmla="*/ 1968279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1968279" y="0"/>
                </a:moveTo>
                <a:lnTo>
                  <a:pt x="1968279" y="1328866"/>
                </a:lnTo>
                <a:lnTo>
                  <a:pt x="1893521" y="1336381"/>
                </a:lnTo>
                <a:cubicBezTo>
                  <a:pt x="1642001" y="1387704"/>
                  <a:pt x="1443896" y="1585249"/>
                  <a:pt x="1392427" y="1836058"/>
                </a:cubicBezTo>
                <a:lnTo>
                  <a:pt x="1384907" y="1910448"/>
                </a:lnTo>
                <a:lnTo>
                  <a:pt x="0" y="1910448"/>
                </a:lnTo>
                <a:lnTo>
                  <a:pt x="7601" y="1764236"/>
                </a:lnTo>
                <a:cubicBezTo>
                  <a:pt x="104443" y="837939"/>
                  <a:pt x="862548" y="101533"/>
                  <a:pt x="1816138" y="7462"/>
                </a:cubicBezTo>
                <a:lnTo>
                  <a:pt x="1968279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FF262AC-3104-48EA-A2C7-3C18E0F03965}"/>
              </a:ext>
            </a:extLst>
          </p:cNvPr>
          <p:cNvSpPr/>
          <p:nvPr/>
        </p:nvSpPr>
        <p:spPr>
          <a:xfrm>
            <a:off x="6220145" y="961661"/>
            <a:ext cx="2377440" cy="2377440"/>
          </a:xfrm>
          <a:custGeom>
            <a:avLst/>
            <a:gdLst>
              <a:gd name="connsiteX0" fmla="*/ 0 w 1968279"/>
              <a:gd name="connsiteY0" fmla="*/ 0 h 1910448"/>
              <a:gd name="connsiteX1" fmla="*/ 152141 w 1968279"/>
              <a:gd name="connsiteY1" fmla="*/ 7462 h 1910448"/>
              <a:gd name="connsiteX2" fmla="*/ 1960678 w 1968279"/>
              <a:gd name="connsiteY2" fmla="*/ 1764236 h 1910448"/>
              <a:gd name="connsiteX3" fmla="*/ 1968279 w 1968279"/>
              <a:gd name="connsiteY3" fmla="*/ 1910448 h 1910448"/>
              <a:gd name="connsiteX4" fmla="*/ 583373 w 1968279"/>
              <a:gd name="connsiteY4" fmla="*/ 1910448 h 1910448"/>
              <a:gd name="connsiteX5" fmla="*/ 575852 w 1968279"/>
              <a:gd name="connsiteY5" fmla="*/ 1836058 h 1910448"/>
              <a:gd name="connsiteX6" fmla="*/ 74758 w 1968279"/>
              <a:gd name="connsiteY6" fmla="*/ 1336381 h 1910448"/>
              <a:gd name="connsiteX7" fmla="*/ 0 w 1968279"/>
              <a:gd name="connsiteY7" fmla="*/ 1328866 h 1910448"/>
              <a:gd name="connsiteX8" fmla="*/ 0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0" y="0"/>
                </a:moveTo>
                <a:lnTo>
                  <a:pt x="152141" y="7462"/>
                </a:lnTo>
                <a:cubicBezTo>
                  <a:pt x="1105732" y="101533"/>
                  <a:pt x="1863836" y="837939"/>
                  <a:pt x="1960678" y="1764236"/>
                </a:cubicBezTo>
                <a:lnTo>
                  <a:pt x="1968279" y="1910448"/>
                </a:lnTo>
                <a:lnTo>
                  <a:pt x="583373" y="1910448"/>
                </a:lnTo>
                <a:lnTo>
                  <a:pt x="575852" y="1836058"/>
                </a:lnTo>
                <a:cubicBezTo>
                  <a:pt x="524384" y="1585249"/>
                  <a:pt x="326279" y="1387704"/>
                  <a:pt x="74758" y="1336381"/>
                </a:cubicBezTo>
                <a:lnTo>
                  <a:pt x="0" y="13288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354118-6913-422F-9F9D-D4F0C7C6E1FB}"/>
              </a:ext>
            </a:extLst>
          </p:cNvPr>
          <p:cNvSpPr/>
          <p:nvPr/>
        </p:nvSpPr>
        <p:spPr>
          <a:xfrm>
            <a:off x="3989786" y="3508235"/>
            <a:ext cx="1968279" cy="1910449"/>
          </a:xfrm>
          <a:custGeom>
            <a:avLst/>
            <a:gdLst>
              <a:gd name="connsiteX0" fmla="*/ 0 w 1968279"/>
              <a:gd name="connsiteY0" fmla="*/ 0 h 1910449"/>
              <a:gd name="connsiteX1" fmla="*/ 1384907 w 1968279"/>
              <a:gd name="connsiteY1" fmla="*/ 0 h 1910449"/>
              <a:gd name="connsiteX2" fmla="*/ 1392427 w 1968279"/>
              <a:gd name="connsiteY2" fmla="*/ 74390 h 1910449"/>
              <a:gd name="connsiteX3" fmla="*/ 1893521 w 1968279"/>
              <a:gd name="connsiteY3" fmla="*/ 574067 h 1910449"/>
              <a:gd name="connsiteX4" fmla="*/ 1968279 w 1968279"/>
              <a:gd name="connsiteY4" fmla="*/ 581582 h 1910449"/>
              <a:gd name="connsiteX5" fmla="*/ 1968279 w 1968279"/>
              <a:gd name="connsiteY5" fmla="*/ 1910449 h 1910449"/>
              <a:gd name="connsiteX6" fmla="*/ 1816138 w 1968279"/>
              <a:gd name="connsiteY6" fmla="*/ 1902986 h 1910449"/>
              <a:gd name="connsiteX7" fmla="*/ 7601 w 1968279"/>
              <a:gd name="connsiteY7" fmla="*/ 146212 h 1910449"/>
              <a:gd name="connsiteX8" fmla="*/ 0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0" y="0"/>
                </a:moveTo>
                <a:lnTo>
                  <a:pt x="1384907" y="0"/>
                </a:lnTo>
                <a:lnTo>
                  <a:pt x="1392427" y="74390"/>
                </a:lnTo>
                <a:cubicBezTo>
                  <a:pt x="1443896" y="325199"/>
                  <a:pt x="1642001" y="522744"/>
                  <a:pt x="1893521" y="574067"/>
                </a:cubicBezTo>
                <a:lnTo>
                  <a:pt x="1968279" y="581582"/>
                </a:lnTo>
                <a:lnTo>
                  <a:pt x="1968279" y="1910449"/>
                </a:lnTo>
                <a:lnTo>
                  <a:pt x="1816138" y="1902986"/>
                </a:lnTo>
                <a:cubicBezTo>
                  <a:pt x="862548" y="1808915"/>
                  <a:pt x="104443" y="1072509"/>
                  <a:pt x="7601" y="146212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9298962-EC52-4D60-9A3F-35D7695CAB65}"/>
              </a:ext>
            </a:extLst>
          </p:cNvPr>
          <p:cNvSpPr/>
          <p:nvPr/>
        </p:nvSpPr>
        <p:spPr>
          <a:xfrm>
            <a:off x="6041076" y="3508234"/>
            <a:ext cx="1968279" cy="1910449"/>
          </a:xfrm>
          <a:custGeom>
            <a:avLst/>
            <a:gdLst>
              <a:gd name="connsiteX0" fmla="*/ 583373 w 1968279"/>
              <a:gd name="connsiteY0" fmla="*/ 0 h 1910449"/>
              <a:gd name="connsiteX1" fmla="*/ 1968279 w 1968279"/>
              <a:gd name="connsiteY1" fmla="*/ 0 h 1910449"/>
              <a:gd name="connsiteX2" fmla="*/ 1960678 w 1968279"/>
              <a:gd name="connsiteY2" fmla="*/ 146212 h 1910449"/>
              <a:gd name="connsiteX3" fmla="*/ 152141 w 1968279"/>
              <a:gd name="connsiteY3" fmla="*/ 1902986 h 1910449"/>
              <a:gd name="connsiteX4" fmla="*/ 0 w 1968279"/>
              <a:gd name="connsiteY4" fmla="*/ 1910449 h 1910449"/>
              <a:gd name="connsiteX5" fmla="*/ 0 w 1968279"/>
              <a:gd name="connsiteY5" fmla="*/ 581582 h 1910449"/>
              <a:gd name="connsiteX6" fmla="*/ 74758 w 1968279"/>
              <a:gd name="connsiteY6" fmla="*/ 574067 h 1910449"/>
              <a:gd name="connsiteX7" fmla="*/ 575852 w 1968279"/>
              <a:gd name="connsiteY7" fmla="*/ 74390 h 1910449"/>
              <a:gd name="connsiteX8" fmla="*/ 583373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583373" y="0"/>
                </a:moveTo>
                <a:lnTo>
                  <a:pt x="1968279" y="0"/>
                </a:lnTo>
                <a:lnTo>
                  <a:pt x="1960678" y="146212"/>
                </a:lnTo>
                <a:cubicBezTo>
                  <a:pt x="1863836" y="1072509"/>
                  <a:pt x="1105732" y="1808915"/>
                  <a:pt x="152141" y="1902986"/>
                </a:cubicBezTo>
                <a:lnTo>
                  <a:pt x="0" y="1910449"/>
                </a:lnTo>
                <a:lnTo>
                  <a:pt x="0" y="581582"/>
                </a:lnTo>
                <a:lnTo>
                  <a:pt x="74758" y="574067"/>
                </a:lnTo>
                <a:cubicBezTo>
                  <a:pt x="326279" y="522744"/>
                  <a:pt x="524384" y="325199"/>
                  <a:pt x="575852" y="74390"/>
                </a:cubicBezTo>
                <a:lnTo>
                  <a:pt x="583373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67AD4C0-8D8A-4192-A506-80D1B7B2C1A4}"/>
              </a:ext>
            </a:extLst>
          </p:cNvPr>
          <p:cNvSpPr/>
          <p:nvPr/>
        </p:nvSpPr>
        <p:spPr>
          <a:xfrm>
            <a:off x="6220145" y="520988"/>
            <a:ext cx="5530032" cy="1547931"/>
          </a:xfrm>
          <a:custGeom>
            <a:avLst/>
            <a:gdLst>
              <a:gd name="connsiteX0" fmla="*/ 443811 w 5530032"/>
              <a:gd name="connsiteY0" fmla="*/ 0 h 1547931"/>
              <a:gd name="connsiteX1" fmla="*/ 5067891 w 5530032"/>
              <a:gd name="connsiteY1" fmla="*/ 0 h 1547931"/>
              <a:gd name="connsiteX2" fmla="*/ 5530032 w 5530032"/>
              <a:gd name="connsiteY2" fmla="*/ 466679 h 1547931"/>
              <a:gd name="connsiteX3" fmla="*/ 5530032 w 5530032"/>
              <a:gd name="connsiteY3" fmla="*/ 1547931 h 1547931"/>
              <a:gd name="connsiteX4" fmla="*/ 2080835 w 5530032"/>
              <a:gd name="connsiteY4" fmla="*/ 1547931 h 1547931"/>
              <a:gd name="connsiteX5" fmla="*/ 1980228 w 5530032"/>
              <a:gd name="connsiteY5" fmla="*/ 1401938 h 1547931"/>
              <a:gd name="connsiteX6" fmla="*/ 59993 w 5530032"/>
              <a:gd name="connsiteY6" fmla="*/ 346396 h 1547931"/>
              <a:gd name="connsiteX7" fmla="*/ 0 w 5530032"/>
              <a:gd name="connsiteY7" fmla="*/ 343541 h 1547931"/>
              <a:gd name="connsiteX8" fmla="*/ 17987 w 5530032"/>
              <a:gd name="connsiteY8" fmla="*/ 285026 h 1547931"/>
              <a:gd name="connsiteX9" fmla="*/ 443811 w 5530032"/>
              <a:gd name="connsiteY9" fmla="*/ 0 h 154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0032" h="1547931">
                <a:moveTo>
                  <a:pt x="443811" y="0"/>
                </a:moveTo>
                <a:lnTo>
                  <a:pt x="5067891" y="0"/>
                </a:lnTo>
                <a:cubicBezTo>
                  <a:pt x="5323125" y="0"/>
                  <a:pt x="5530032" y="208939"/>
                  <a:pt x="5530032" y="466679"/>
                </a:cubicBezTo>
                <a:lnTo>
                  <a:pt x="5530032" y="1547931"/>
                </a:lnTo>
                <a:lnTo>
                  <a:pt x="2080835" y="1547931"/>
                </a:lnTo>
                <a:lnTo>
                  <a:pt x="1980228" y="1401938"/>
                </a:lnTo>
                <a:cubicBezTo>
                  <a:pt x="1542343" y="821524"/>
                  <a:pt x="851900" y="422203"/>
                  <a:pt x="59993" y="346396"/>
                </a:cubicBezTo>
                <a:lnTo>
                  <a:pt x="0" y="343541"/>
                </a:lnTo>
                <a:lnTo>
                  <a:pt x="17987" y="285026"/>
                </a:lnTo>
                <a:cubicBezTo>
                  <a:pt x="88144" y="117529"/>
                  <a:pt x="252386" y="0"/>
                  <a:pt x="443811" y="0"/>
                </a:cubicBez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0763B41C-8852-45E0-B81B-5A1B5F08EFB7}"/>
              </a:ext>
            </a:extLst>
          </p:cNvPr>
          <p:cNvSpPr/>
          <p:nvPr/>
        </p:nvSpPr>
        <p:spPr>
          <a:xfrm>
            <a:off x="8353915" y="2150381"/>
            <a:ext cx="3340415" cy="1188720"/>
          </a:xfrm>
          <a:custGeom>
            <a:avLst/>
            <a:gdLst>
              <a:gd name="connsiteX0" fmla="*/ 0 w 3409159"/>
              <a:gd name="connsiteY0" fmla="*/ 0 h 1188719"/>
              <a:gd name="connsiteX1" fmla="*/ 3409159 w 3409159"/>
              <a:gd name="connsiteY1" fmla="*/ 0 h 1188719"/>
              <a:gd name="connsiteX2" fmla="*/ 3409159 w 3409159"/>
              <a:gd name="connsiteY2" fmla="*/ 722040 h 1188719"/>
              <a:gd name="connsiteX3" fmla="*/ 2947018 w 3409159"/>
              <a:gd name="connsiteY3" fmla="*/ 1188719 h 1188719"/>
              <a:gd name="connsiteX4" fmla="*/ 352248 w 3409159"/>
              <a:gd name="connsiteY4" fmla="*/ 1188719 h 1188719"/>
              <a:gd name="connsiteX5" fmla="*/ 342150 w 3409159"/>
              <a:gd name="connsiteY5" fmla="*/ 1000200 h 1188719"/>
              <a:gd name="connsiteX6" fmla="*/ 90570 w 3409159"/>
              <a:gd name="connsiteY6" fmla="*/ 159479 h 1188719"/>
              <a:gd name="connsiteX7" fmla="*/ 0 w 3409159"/>
              <a:gd name="connsiteY7" fmla="*/ 0 h 11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9159" h="1188719">
                <a:moveTo>
                  <a:pt x="0" y="0"/>
                </a:moveTo>
                <a:lnTo>
                  <a:pt x="3409159" y="0"/>
                </a:lnTo>
                <a:lnTo>
                  <a:pt x="3409159" y="722040"/>
                </a:lnTo>
                <a:cubicBezTo>
                  <a:pt x="3409159" y="979780"/>
                  <a:pt x="3202252" y="1188719"/>
                  <a:pt x="2947018" y="1188719"/>
                </a:cubicBezTo>
                <a:lnTo>
                  <a:pt x="352248" y="1188719"/>
                </a:lnTo>
                <a:lnTo>
                  <a:pt x="342150" y="1000200"/>
                </a:lnTo>
                <a:cubicBezTo>
                  <a:pt x="309981" y="701619"/>
                  <a:pt x="222898" y="418341"/>
                  <a:pt x="90570" y="1594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Ếch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bắt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đầu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cuộc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sống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của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chúng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từ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những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quả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trứng</a:t>
            </a:r>
            <a:r>
              <a:rPr lang="en-US" sz="1200" dirty="0">
                <a:solidFill>
                  <a:srgbClr val="0F2149"/>
                </a:solidFill>
                <a:latin typeface="Helvetica Neue"/>
              </a:rPr>
              <a:t>, </a:t>
            </a:r>
            <a:r>
              <a:rPr lang="en-US" sz="1200" dirty="0" err="1">
                <a:solidFill>
                  <a:srgbClr val="0F2149"/>
                </a:solidFill>
                <a:latin typeface="Helvetica Neue"/>
              </a:rPr>
              <a:t>nhưng</a:t>
            </a:r>
            <a:r>
              <a:rPr lang="en-US" sz="1200" dirty="0">
                <a:solidFill>
                  <a:srgbClr val="0F2149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F2149"/>
                </a:solidFill>
                <a:latin typeface="Helvetica Neue"/>
              </a:rPr>
              <a:t>k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hông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phải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tất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cả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ếch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con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đều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sống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sót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vì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nhiều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con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sẽ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bị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kẻ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săn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mồi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ăn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F2149"/>
                </a:solidFill>
                <a:effectLst/>
                <a:latin typeface="Helvetica Neue"/>
              </a:rPr>
              <a:t>thịt</a:t>
            </a:r>
            <a:r>
              <a:rPr lang="en-US" sz="1200" b="0" i="0" dirty="0">
                <a:solidFill>
                  <a:srgbClr val="0F2149"/>
                </a:solidFill>
                <a:effectLst/>
                <a:latin typeface="Helvetica Neue"/>
              </a:rPr>
              <a:t>.</a:t>
            </a:r>
            <a:r>
              <a:rPr lang="en-US" sz="12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332E7-E8B7-49C8-A978-81084C8CF8A8}"/>
              </a:ext>
            </a:extLst>
          </p:cNvPr>
          <p:cNvSpPr/>
          <p:nvPr/>
        </p:nvSpPr>
        <p:spPr>
          <a:xfrm>
            <a:off x="5734690" y="293950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404D12-E873-4396-B816-A7F0524A1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2391116" flipV="1">
            <a:off x="-802550" y="1972594"/>
            <a:ext cx="3607169" cy="57634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2259A56-9DC4-4AE7-A3B9-166BF886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3749117" flipV="1">
            <a:off x="715085" y="4648485"/>
            <a:ext cx="2265479" cy="33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9F4E22-06F5-4500-A4DF-92AF29D89A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2391116" flipV="1">
            <a:off x="-802550" y="1972594"/>
            <a:ext cx="3607169" cy="5763412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4781301" flipV="1">
            <a:off x="8581069" y="-3044102"/>
            <a:ext cx="3822468" cy="573370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463679" flipV="1">
            <a:off x="10155423" y="-1189926"/>
            <a:ext cx="3658181" cy="5487272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3749117" flipV="1">
            <a:off x="715085" y="4648485"/>
            <a:ext cx="2265479" cy="339822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06ACFD9-A7BA-48FE-8FF9-AA6EF256A319}"/>
              </a:ext>
            </a:extLst>
          </p:cNvPr>
          <p:cNvSpPr/>
          <p:nvPr/>
        </p:nvSpPr>
        <p:spPr>
          <a:xfrm>
            <a:off x="3985505" y="1518552"/>
            <a:ext cx="1968279" cy="1910448"/>
          </a:xfrm>
          <a:custGeom>
            <a:avLst/>
            <a:gdLst>
              <a:gd name="connsiteX0" fmla="*/ 1968279 w 1968279"/>
              <a:gd name="connsiteY0" fmla="*/ 0 h 1910448"/>
              <a:gd name="connsiteX1" fmla="*/ 1968279 w 1968279"/>
              <a:gd name="connsiteY1" fmla="*/ 1328866 h 1910448"/>
              <a:gd name="connsiteX2" fmla="*/ 1893521 w 1968279"/>
              <a:gd name="connsiteY2" fmla="*/ 1336381 h 1910448"/>
              <a:gd name="connsiteX3" fmla="*/ 1392427 w 1968279"/>
              <a:gd name="connsiteY3" fmla="*/ 1836058 h 1910448"/>
              <a:gd name="connsiteX4" fmla="*/ 1384907 w 1968279"/>
              <a:gd name="connsiteY4" fmla="*/ 1910448 h 1910448"/>
              <a:gd name="connsiteX5" fmla="*/ 0 w 1968279"/>
              <a:gd name="connsiteY5" fmla="*/ 1910448 h 1910448"/>
              <a:gd name="connsiteX6" fmla="*/ 7601 w 1968279"/>
              <a:gd name="connsiteY6" fmla="*/ 1764236 h 1910448"/>
              <a:gd name="connsiteX7" fmla="*/ 1816138 w 1968279"/>
              <a:gd name="connsiteY7" fmla="*/ 7462 h 1910448"/>
              <a:gd name="connsiteX8" fmla="*/ 1968279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1968279" y="0"/>
                </a:moveTo>
                <a:lnTo>
                  <a:pt x="1968279" y="1328866"/>
                </a:lnTo>
                <a:lnTo>
                  <a:pt x="1893521" y="1336381"/>
                </a:lnTo>
                <a:cubicBezTo>
                  <a:pt x="1642001" y="1387704"/>
                  <a:pt x="1443896" y="1585249"/>
                  <a:pt x="1392427" y="1836058"/>
                </a:cubicBezTo>
                <a:lnTo>
                  <a:pt x="1384907" y="1910448"/>
                </a:lnTo>
                <a:lnTo>
                  <a:pt x="0" y="1910448"/>
                </a:lnTo>
                <a:lnTo>
                  <a:pt x="7601" y="1764236"/>
                </a:lnTo>
                <a:cubicBezTo>
                  <a:pt x="104443" y="837939"/>
                  <a:pt x="862548" y="101533"/>
                  <a:pt x="1816138" y="7462"/>
                </a:cubicBezTo>
                <a:lnTo>
                  <a:pt x="1968279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FF262AC-3104-48EA-A2C7-3C18E0F03965}"/>
              </a:ext>
            </a:extLst>
          </p:cNvPr>
          <p:cNvSpPr/>
          <p:nvPr/>
        </p:nvSpPr>
        <p:spPr>
          <a:xfrm>
            <a:off x="6070600" y="1543951"/>
            <a:ext cx="1887384" cy="1870351"/>
          </a:xfrm>
          <a:custGeom>
            <a:avLst/>
            <a:gdLst>
              <a:gd name="connsiteX0" fmla="*/ 0 w 1968279"/>
              <a:gd name="connsiteY0" fmla="*/ 0 h 1910448"/>
              <a:gd name="connsiteX1" fmla="*/ 152141 w 1968279"/>
              <a:gd name="connsiteY1" fmla="*/ 7462 h 1910448"/>
              <a:gd name="connsiteX2" fmla="*/ 1960678 w 1968279"/>
              <a:gd name="connsiteY2" fmla="*/ 1764236 h 1910448"/>
              <a:gd name="connsiteX3" fmla="*/ 1968279 w 1968279"/>
              <a:gd name="connsiteY3" fmla="*/ 1910448 h 1910448"/>
              <a:gd name="connsiteX4" fmla="*/ 583373 w 1968279"/>
              <a:gd name="connsiteY4" fmla="*/ 1910448 h 1910448"/>
              <a:gd name="connsiteX5" fmla="*/ 575852 w 1968279"/>
              <a:gd name="connsiteY5" fmla="*/ 1836058 h 1910448"/>
              <a:gd name="connsiteX6" fmla="*/ 74758 w 1968279"/>
              <a:gd name="connsiteY6" fmla="*/ 1336381 h 1910448"/>
              <a:gd name="connsiteX7" fmla="*/ 0 w 1968279"/>
              <a:gd name="connsiteY7" fmla="*/ 1328866 h 1910448"/>
              <a:gd name="connsiteX8" fmla="*/ 0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0" y="0"/>
                </a:moveTo>
                <a:lnTo>
                  <a:pt x="152141" y="7462"/>
                </a:lnTo>
                <a:cubicBezTo>
                  <a:pt x="1105732" y="101533"/>
                  <a:pt x="1863836" y="837939"/>
                  <a:pt x="1960678" y="1764236"/>
                </a:cubicBezTo>
                <a:lnTo>
                  <a:pt x="1968279" y="1910448"/>
                </a:lnTo>
                <a:lnTo>
                  <a:pt x="583373" y="1910448"/>
                </a:lnTo>
                <a:lnTo>
                  <a:pt x="575852" y="1836058"/>
                </a:lnTo>
                <a:cubicBezTo>
                  <a:pt x="524384" y="1585249"/>
                  <a:pt x="326279" y="1387704"/>
                  <a:pt x="74758" y="1336381"/>
                </a:cubicBezTo>
                <a:lnTo>
                  <a:pt x="0" y="13288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354118-6913-422F-9F9D-D4F0C7C6E1FB}"/>
              </a:ext>
            </a:extLst>
          </p:cNvPr>
          <p:cNvSpPr/>
          <p:nvPr/>
        </p:nvSpPr>
        <p:spPr>
          <a:xfrm>
            <a:off x="3989786" y="3508235"/>
            <a:ext cx="1968279" cy="1910449"/>
          </a:xfrm>
          <a:custGeom>
            <a:avLst/>
            <a:gdLst>
              <a:gd name="connsiteX0" fmla="*/ 0 w 1968279"/>
              <a:gd name="connsiteY0" fmla="*/ 0 h 1910449"/>
              <a:gd name="connsiteX1" fmla="*/ 1384907 w 1968279"/>
              <a:gd name="connsiteY1" fmla="*/ 0 h 1910449"/>
              <a:gd name="connsiteX2" fmla="*/ 1392427 w 1968279"/>
              <a:gd name="connsiteY2" fmla="*/ 74390 h 1910449"/>
              <a:gd name="connsiteX3" fmla="*/ 1893521 w 1968279"/>
              <a:gd name="connsiteY3" fmla="*/ 574067 h 1910449"/>
              <a:gd name="connsiteX4" fmla="*/ 1968279 w 1968279"/>
              <a:gd name="connsiteY4" fmla="*/ 581582 h 1910449"/>
              <a:gd name="connsiteX5" fmla="*/ 1968279 w 1968279"/>
              <a:gd name="connsiteY5" fmla="*/ 1910449 h 1910449"/>
              <a:gd name="connsiteX6" fmla="*/ 1816138 w 1968279"/>
              <a:gd name="connsiteY6" fmla="*/ 1902986 h 1910449"/>
              <a:gd name="connsiteX7" fmla="*/ 7601 w 1968279"/>
              <a:gd name="connsiteY7" fmla="*/ 146212 h 1910449"/>
              <a:gd name="connsiteX8" fmla="*/ 0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0" y="0"/>
                </a:moveTo>
                <a:lnTo>
                  <a:pt x="1384907" y="0"/>
                </a:lnTo>
                <a:lnTo>
                  <a:pt x="1392427" y="74390"/>
                </a:lnTo>
                <a:cubicBezTo>
                  <a:pt x="1443896" y="325199"/>
                  <a:pt x="1642001" y="522744"/>
                  <a:pt x="1893521" y="574067"/>
                </a:cubicBezTo>
                <a:lnTo>
                  <a:pt x="1968279" y="581582"/>
                </a:lnTo>
                <a:lnTo>
                  <a:pt x="1968279" y="1910449"/>
                </a:lnTo>
                <a:lnTo>
                  <a:pt x="1816138" y="1902986"/>
                </a:lnTo>
                <a:cubicBezTo>
                  <a:pt x="862548" y="1808915"/>
                  <a:pt x="104443" y="1072509"/>
                  <a:pt x="7601" y="146212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9298962-EC52-4D60-9A3F-35D7695CAB65}"/>
              </a:ext>
            </a:extLst>
          </p:cNvPr>
          <p:cNvSpPr/>
          <p:nvPr/>
        </p:nvSpPr>
        <p:spPr>
          <a:xfrm>
            <a:off x="6055600" y="3508235"/>
            <a:ext cx="1968279" cy="1910449"/>
          </a:xfrm>
          <a:custGeom>
            <a:avLst/>
            <a:gdLst>
              <a:gd name="connsiteX0" fmla="*/ 583373 w 1968279"/>
              <a:gd name="connsiteY0" fmla="*/ 0 h 1910449"/>
              <a:gd name="connsiteX1" fmla="*/ 1968279 w 1968279"/>
              <a:gd name="connsiteY1" fmla="*/ 0 h 1910449"/>
              <a:gd name="connsiteX2" fmla="*/ 1960678 w 1968279"/>
              <a:gd name="connsiteY2" fmla="*/ 146212 h 1910449"/>
              <a:gd name="connsiteX3" fmla="*/ 152141 w 1968279"/>
              <a:gd name="connsiteY3" fmla="*/ 1902986 h 1910449"/>
              <a:gd name="connsiteX4" fmla="*/ 0 w 1968279"/>
              <a:gd name="connsiteY4" fmla="*/ 1910449 h 1910449"/>
              <a:gd name="connsiteX5" fmla="*/ 0 w 1968279"/>
              <a:gd name="connsiteY5" fmla="*/ 581582 h 1910449"/>
              <a:gd name="connsiteX6" fmla="*/ 74758 w 1968279"/>
              <a:gd name="connsiteY6" fmla="*/ 574067 h 1910449"/>
              <a:gd name="connsiteX7" fmla="*/ 575852 w 1968279"/>
              <a:gd name="connsiteY7" fmla="*/ 74390 h 1910449"/>
              <a:gd name="connsiteX8" fmla="*/ 583373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583373" y="0"/>
                </a:moveTo>
                <a:lnTo>
                  <a:pt x="1968279" y="0"/>
                </a:lnTo>
                <a:lnTo>
                  <a:pt x="1960678" y="146212"/>
                </a:lnTo>
                <a:cubicBezTo>
                  <a:pt x="1863836" y="1072509"/>
                  <a:pt x="1105732" y="1808915"/>
                  <a:pt x="152141" y="1902986"/>
                </a:cubicBezTo>
                <a:lnTo>
                  <a:pt x="0" y="1910449"/>
                </a:lnTo>
                <a:lnTo>
                  <a:pt x="0" y="581582"/>
                </a:lnTo>
                <a:lnTo>
                  <a:pt x="74758" y="574067"/>
                </a:lnTo>
                <a:cubicBezTo>
                  <a:pt x="326279" y="522744"/>
                  <a:pt x="524384" y="325199"/>
                  <a:pt x="575852" y="74390"/>
                </a:cubicBezTo>
                <a:lnTo>
                  <a:pt x="583373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9F4E22-06F5-4500-A4DF-92AF29D89A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1EB1172-279F-4D03-B0B2-71E9342F5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2391116" flipV="1">
            <a:off x="-802550" y="1972594"/>
            <a:ext cx="3607169" cy="5763412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82B74C-B78F-4097-A88F-B1297C48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4781301" flipV="1">
            <a:off x="8581069" y="-3044102"/>
            <a:ext cx="3822468" cy="573370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B542F-A154-418C-9170-14320100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463679" flipV="1">
            <a:off x="10155423" y="-1189926"/>
            <a:ext cx="3658181" cy="5487272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8271C97-507B-44E5-9786-15F72D528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3749117" flipV="1">
            <a:off x="715085" y="4648485"/>
            <a:ext cx="2265479" cy="339822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06ACFD9-A7BA-48FE-8FF9-AA6EF256A319}"/>
              </a:ext>
            </a:extLst>
          </p:cNvPr>
          <p:cNvSpPr/>
          <p:nvPr/>
        </p:nvSpPr>
        <p:spPr>
          <a:xfrm>
            <a:off x="3985505" y="1518552"/>
            <a:ext cx="1968279" cy="1910448"/>
          </a:xfrm>
          <a:custGeom>
            <a:avLst/>
            <a:gdLst>
              <a:gd name="connsiteX0" fmla="*/ 1968279 w 1968279"/>
              <a:gd name="connsiteY0" fmla="*/ 0 h 1910448"/>
              <a:gd name="connsiteX1" fmla="*/ 1968279 w 1968279"/>
              <a:gd name="connsiteY1" fmla="*/ 1328866 h 1910448"/>
              <a:gd name="connsiteX2" fmla="*/ 1893521 w 1968279"/>
              <a:gd name="connsiteY2" fmla="*/ 1336381 h 1910448"/>
              <a:gd name="connsiteX3" fmla="*/ 1392427 w 1968279"/>
              <a:gd name="connsiteY3" fmla="*/ 1836058 h 1910448"/>
              <a:gd name="connsiteX4" fmla="*/ 1384907 w 1968279"/>
              <a:gd name="connsiteY4" fmla="*/ 1910448 h 1910448"/>
              <a:gd name="connsiteX5" fmla="*/ 0 w 1968279"/>
              <a:gd name="connsiteY5" fmla="*/ 1910448 h 1910448"/>
              <a:gd name="connsiteX6" fmla="*/ 7601 w 1968279"/>
              <a:gd name="connsiteY6" fmla="*/ 1764236 h 1910448"/>
              <a:gd name="connsiteX7" fmla="*/ 1816138 w 1968279"/>
              <a:gd name="connsiteY7" fmla="*/ 7462 h 1910448"/>
              <a:gd name="connsiteX8" fmla="*/ 1968279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1968279" y="0"/>
                </a:moveTo>
                <a:lnTo>
                  <a:pt x="1968279" y="1328866"/>
                </a:lnTo>
                <a:lnTo>
                  <a:pt x="1893521" y="1336381"/>
                </a:lnTo>
                <a:cubicBezTo>
                  <a:pt x="1642001" y="1387704"/>
                  <a:pt x="1443896" y="1585249"/>
                  <a:pt x="1392427" y="1836058"/>
                </a:cubicBezTo>
                <a:lnTo>
                  <a:pt x="1384907" y="1910448"/>
                </a:lnTo>
                <a:lnTo>
                  <a:pt x="0" y="1910448"/>
                </a:lnTo>
                <a:lnTo>
                  <a:pt x="7601" y="1764236"/>
                </a:lnTo>
                <a:cubicBezTo>
                  <a:pt x="104443" y="837939"/>
                  <a:pt x="862548" y="101533"/>
                  <a:pt x="1816138" y="7462"/>
                </a:cubicBezTo>
                <a:lnTo>
                  <a:pt x="1968279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FF262AC-3104-48EA-A2C7-3C18E0F03965}"/>
              </a:ext>
            </a:extLst>
          </p:cNvPr>
          <p:cNvSpPr/>
          <p:nvPr/>
        </p:nvSpPr>
        <p:spPr>
          <a:xfrm>
            <a:off x="6070600" y="1543951"/>
            <a:ext cx="1887384" cy="1870351"/>
          </a:xfrm>
          <a:custGeom>
            <a:avLst/>
            <a:gdLst>
              <a:gd name="connsiteX0" fmla="*/ 0 w 1968279"/>
              <a:gd name="connsiteY0" fmla="*/ 0 h 1910448"/>
              <a:gd name="connsiteX1" fmla="*/ 152141 w 1968279"/>
              <a:gd name="connsiteY1" fmla="*/ 7462 h 1910448"/>
              <a:gd name="connsiteX2" fmla="*/ 1960678 w 1968279"/>
              <a:gd name="connsiteY2" fmla="*/ 1764236 h 1910448"/>
              <a:gd name="connsiteX3" fmla="*/ 1968279 w 1968279"/>
              <a:gd name="connsiteY3" fmla="*/ 1910448 h 1910448"/>
              <a:gd name="connsiteX4" fmla="*/ 583373 w 1968279"/>
              <a:gd name="connsiteY4" fmla="*/ 1910448 h 1910448"/>
              <a:gd name="connsiteX5" fmla="*/ 575852 w 1968279"/>
              <a:gd name="connsiteY5" fmla="*/ 1836058 h 1910448"/>
              <a:gd name="connsiteX6" fmla="*/ 74758 w 1968279"/>
              <a:gd name="connsiteY6" fmla="*/ 1336381 h 1910448"/>
              <a:gd name="connsiteX7" fmla="*/ 0 w 1968279"/>
              <a:gd name="connsiteY7" fmla="*/ 1328866 h 1910448"/>
              <a:gd name="connsiteX8" fmla="*/ 0 w 1968279"/>
              <a:gd name="connsiteY8" fmla="*/ 0 h 191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8">
                <a:moveTo>
                  <a:pt x="0" y="0"/>
                </a:moveTo>
                <a:lnTo>
                  <a:pt x="152141" y="7462"/>
                </a:lnTo>
                <a:cubicBezTo>
                  <a:pt x="1105732" y="101533"/>
                  <a:pt x="1863836" y="837939"/>
                  <a:pt x="1960678" y="1764236"/>
                </a:cubicBezTo>
                <a:lnTo>
                  <a:pt x="1968279" y="1910448"/>
                </a:lnTo>
                <a:lnTo>
                  <a:pt x="583373" y="1910448"/>
                </a:lnTo>
                <a:lnTo>
                  <a:pt x="575852" y="1836058"/>
                </a:lnTo>
                <a:cubicBezTo>
                  <a:pt x="524384" y="1585249"/>
                  <a:pt x="326279" y="1387704"/>
                  <a:pt x="74758" y="1336381"/>
                </a:cubicBezTo>
                <a:lnTo>
                  <a:pt x="0" y="13288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354118-6913-422F-9F9D-D4F0C7C6E1FB}"/>
              </a:ext>
            </a:extLst>
          </p:cNvPr>
          <p:cNvSpPr/>
          <p:nvPr/>
        </p:nvSpPr>
        <p:spPr>
          <a:xfrm>
            <a:off x="3989786" y="3508235"/>
            <a:ext cx="1968279" cy="1910449"/>
          </a:xfrm>
          <a:custGeom>
            <a:avLst/>
            <a:gdLst>
              <a:gd name="connsiteX0" fmla="*/ 0 w 1968279"/>
              <a:gd name="connsiteY0" fmla="*/ 0 h 1910449"/>
              <a:gd name="connsiteX1" fmla="*/ 1384907 w 1968279"/>
              <a:gd name="connsiteY1" fmla="*/ 0 h 1910449"/>
              <a:gd name="connsiteX2" fmla="*/ 1392427 w 1968279"/>
              <a:gd name="connsiteY2" fmla="*/ 74390 h 1910449"/>
              <a:gd name="connsiteX3" fmla="*/ 1893521 w 1968279"/>
              <a:gd name="connsiteY3" fmla="*/ 574067 h 1910449"/>
              <a:gd name="connsiteX4" fmla="*/ 1968279 w 1968279"/>
              <a:gd name="connsiteY4" fmla="*/ 581582 h 1910449"/>
              <a:gd name="connsiteX5" fmla="*/ 1968279 w 1968279"/>
              <a:gd name="connsiteY5" fmla="*/ 1910449 h 1910449"/>
              <a:gd name="connsiteX6" fmla="*/ 1816138 w 1968279"/>
              <a:gd name="connsiteY6" fmla="*/ 1902986 h 1910449"/>
              <a:gd name="connsiteX7" fmla="*/ 7601 w 1968279"/>
              <a:gd name="connsiteY7" fmla="*/ 146212 h 1910449"/>
              <a:gd name="connsiteX8" fmla="*/ 0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0" y="0"/>
                </a:moveTo>
                <a:lnTo>
                  <a:pt x="1384907" y="0"/>
                </a:lnTo>
                <a:lnTo>
                  <a:pt x="1392427" y="74390"/>
                </a:lnTo>
                <a:cubicBezTo>
                  <a:pt x="1443896" y="325199"/>
                  <a:pt x="1642001" y="522744"/>
                  <a:pt x="1893521" y="574067"/>
                </a:cubicBezTo>
                <a:lnTo>
                  <a:pt x="1968279" y="581582"/>
                </a:lnTo>
                <a:lnTo>
                  <a:pt x="1968279" y="1910449"/>
                </a:lnTo>
                <a:lnTo>
                  <a:pt x="1816138" y="1902986"/>
                </a:lnTo>
                <a:cubicBezTo>
                  <a:pt x="862548" y="1808915"/>
                  <a:pt x="104443" y="1072509"/>
                  <a:pt x="7601" y="146212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9298962-EC52-4D60-9A3F-35D7695CAB65}"/>
              </a:ext>
            </a:extLst>
          </p:cNvPr>
          <p:cNvSpPr/>
          <p:nvPr/>
        </p:nvSpPr>
        <p:spPr>
          <a:xfrm>
            <a:off x="6140920" y="3538777"/>
            <a:ext cx="2377440" cy="2377440"/>
          </a:xfrm>
          <a:custGeom>
            <a:avLst/>
            <a:gdLst>
              <a:gd name="connsiteX0" fmla="*/ 583373 w 1968279"/>
              <a:gd name="connsiteY0" fmla="*/ 0 h 1910449"/>
              <a:gd name="connsiteX1" fmla="*/ 1968279 w 1968279"/>
              <a:gd name="connsiteY1" fmla="*/ 0 h 1910449"/>
              <a:gd name="connsiteX2" fmla="*/ 1960678 w 1968279"/>
              <a:gd name="connsiteY2" fmla="*/ 146212 h 1910449"/>
              <a:gd name="connsiteX3" fmla="*/ 152141 w 1968279"/>
              <a:gd name="connsiteY3" fmla="*/ 1902986 h 1910449"/>
              <a:gd name="connsiteX4" fmla="*/ 0 w 1968279"/>
              <a:gd name="connsiteY4" fmla="*/ 1910449 h 1910449"/>
              <a:gd name="connsiteX5" fmla="*/ 0 w 1968279"/>
              <a:gd name="connsiteY5" fmla="*/ 581582 h 1910449"/>
              <a:gd name="connsiteX6" fmla="*/ 74758 w 1968279"/>
              <a:gd name="connsiteY6" fmla="*/ 574067 h 1910449"/>
              <a:gd name="connsiteX7" fmla="*/ 575852 w 1968279"/>
              <a:gd name="connsiteY7" fmla="*/ 74390 h 1910449"/>
              <a:gd name="connsiteX8" fmla="*/ 583373 w 1968279"/>
              <a:gd name="connsiteY8" fmla="*/ 0 h 19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279" h="1910449">
                <a:moveTo>
                  <a:pt x="583373" y="0"/>
                </a:moveTo>
                <a:lnTo>
                  <a:pt x="1968279" y="0"/>
                </a:lnTo>
                <a:lnTo>
                  <a:pt x="1960678" y="146212"/>
                </a:lnTo>
                <a:cubicBezTo>
                  <a:pt x="1863836" y="1072509"/>
                  <a:pt x="1105732" y="1808915"/>
                  <a:pt x="152141" y="1902986"/>
                </a:cubicBezTo>
                <a:lnTo>
                  <a:pt x="0" y="1910449"/>
                </a:lnTo>
                <a:lnTo>
                  <a:pt x="0" y="581582"/>
                </a:lnTo>
                <a:lnTo>
                  <a:pt x="74758" y="574067"/>
                </a:lnTo>
                <a:cubicBezTo>
                  <a:pt x="326279" y="522744"/>
                  <a:pt x="524384" y="325199"/>
                  <a:pt x="575852" y="74390"/>
                </a:cubicBezTo>
                <a:lnTo>
                  <a:pt x="583373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671863-F210-484A-87C8-155007EEC2E9}"/>
              </a:ext>
            </a:extLst>
          </p:cNvPr>
          <p:cNvSpPr/>
          <p:nvPr/>
        </p:nvSpPr>
        <p:spPr>
          <a:xfrm>
            <a:off x="5685922" y="295263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172AD2A-F04C-4C7F-A429-9CB8B6677E09}"/>
              </a:ext>
            </a:extLst>
          </p:cNvPr>
          <p:cNvSpPr/>
          <p:nvPr/>
        </p:nvSpPr>
        <p:spPr>
          <a:xfrm>
            <a:off x="8272145" y="3531796"/>
            <a:ext cx="3754755" cy="1351248"/>
          </a:xfrm>
          <a:custGeom>
            <a:avLst/>
            <a:gdLst>
              <a:gd name="connsiteX0" fmla="*/ 442841 w 3754755"/>
              <a:gd name="connsiteY0" fmla="*/ 0 h 1351248"/>
              <a:gd name="connsiteX1" fmla="*/ 3233291 w 3754755"/>
              <a:gd name="connsiteY1" fmla="*/ 0 h 1351248"/>
              <a:gd name="connsiteX2" fmla="*/ 3754755 w 3754755"/>
              <a:gd name="connsiteY2" fmla="*/ 521464 h 1351248"/>
              <a:gd name="connsiteX3" fmla="*/ 3754755 w 3754755"/>
              <a:gd name="connsiteY3" fmla="*/ 1351248 h 1351248"/>
              <a:gd name="connsiteX4" fmla="*/ 0 w 3754755"/>
              <a:gd name="connsiteY4" fmla="*/ 1351248 h 1351248"/>
              <a:gd name="connsiteX5" fmla="*/ 78766 w 3754755"/>
              <a:gd name="connsiteY5" fmla="*/ 1233875 h 1351248"/>
              <a:gd name="connsiteX6" fmla="*/ 432883 w 3754755"/>
              <a:gd name="connsiteY6" fmla="*/ 190871 h 1351248"/>
              <a:gd name="connsiteX7" fmla="*/ 442841 w 3754755"/>
              <a:gd name="connsiteY7" fmla="*/ 0 h 135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4755" h="1351248">
                <a:moveTo>
                  <a:pt x="442841" y="0"/>
                </a:moveTo>
                <a:lnTo>
                  <a:pt x="3233291" y="0"/>
                </a:lnTo>
                <a:cubicBezTo>
                  <a:pt x="3521288" y="0"/>
                  <a:pt x="3754755" y="233467"/>
                  <a:pt x="3754755" y="521464"/>
                </a:cubicBezTo>
                <a:lnTo>
                  <a:pt x="3754755" y="1351248"/>
                </a:lnTo>
                <a:lnTo>
                  <a:pt x="0" y="1351248"/>
                </a:lnTo>
                <a:lnTo>
                  <a:pt x="78766" y="1233875"/>
                </a:lnTo>
                <a:cubicBezTo>
                  <a:pt x="268990" y="922432"/>
                  <a:pt x="393236" y="568756"/>
                  <a:pt x="432883" y="190871"/>
                </a:cubicBezTo>
                <a:lnTo>
                  <a:pt x="442841" y="0"/>
                </a:lnTo>
                <a:close/>
              </a:path>
            </a:pathLst>
          </a:cu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en-US" b="0" i="0" dirty="0">
                <a:solidFill>
                  <a:srgbClr val="0F2149"/>
                </a:solidFill>
                <a:effectLst/>
                <a:latin typeface="Helvetica Neue"/>
              </a:rPr>
              <a:t>Khi </a:t>
            </a:r>
            <a:r>
              <a:rPr lang="en-US" b="0" i="0" dirty="0" err="1">
                <a:solidFill>
                  <a:srgbClr val="0F2149"/>
                </a:solidFill>
                <a:effectLst/>
                <a:latin typeface="Helvetica Neue"/>
              </a:rPr>
              <a:t>trứng</a:t>
            </a:r>
            <a:r>
              <a:rPr lang="en-US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F2149"/>
                </a:solidFill>
                <a:effectLst/>
                <a:latin typeface="Helvetica Neue"/>
              </a:rPr>
              <a:t>nở</a:t>
            </a:r>
            <a:r>
              <a:rPr lang="en-US" b="0" i="0" dirty="0">
                <a:solidFill>
                  <a:srgbClr val="0F2149"/>
                </a:solidFill>
                <a:effectLst/>
                <a:latin typeface="Helvetica Neue"/>
              </a:rPr>
              <a:t>, </a:t>
            </a:r>
            <a:r>
              <a:rPr lang="en-US" b="0" i="0" dirty="0" err="1">
                <a:solidFill>
                  <a:srgbClr val="0F2149"/>
                </a:solidFill>
                <a:effectLst/>
                <a:latin typeface="Helvetica Neue"/>
              </a:rPr>
              <a:t>nòng</a:t>
            </a:r>
            <a:r>
              <a:rPr lang="en-US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F2149"/>
                </a:solidFill>
                <a:effectLst/>
                <a:latin typeface="Helvetica Neue"/>
              </a:rPr>
              <a:t>nọc</a:t>
            </a:r>
            <a:r>
              <a:rPr lang="en-US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F2149"/>
                </a:solidFill>
                <a:effectLst/>
                <a:latin typeface="Helvetica Neue"/>
              </a:rPr>
              <a:t>bắt</a:t>
            </a:r>
            <a:r>
              <a:rPr lang="en-US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F2149"/>
                </a:solidFill>
                <a:effectLst/>
                <a:latin typeface="Helvetica Neue"/>
              </a:rPr>
              <a:t>đầu</a:t>
            </a:r>
            <a:endParaRPr lang="en-US" b="0" i="0" dirty="0">
              <a:solidFill>
                <a:srgbClr val="0F2149"/>
              </a:solidFill>
              <a:effectLst/>
              <a:latin typeface="Helvetica Neue"/>
            </a:endParaRPr>
          </a:p>
          <a:p>
            <a:pPr algn="r"/>
            <a:r>
              <a:rPr lang="en-US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F2149"/>
                </a:solidFill>
                <a:effectLst/>
                <a:latin typeface="Helvetica Neue"/>
              </a:rPr>
              <a:t>tìm</a:t>
            </a:r>
            <a:r>
              <a:rPr lang="en-US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F2149"/>
                </a:solidFill>
                <a:effectLst/>
                <a:latin typeface="Helvetica Neue"/>
              </a:rPr>
              <a:t>kiếm</a:t>
            </a:r>
            <a:r>
              <a:rPr lang="en-US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F2149"/>
                </a:solidFill>
                <a:effectLst/>
                <a:latin typeface="Helvetica Neue"/>
              </a:rPr>
              <a:t>nguồn</a:t>
            </a:r>
            <a:r>
              <a:rPr lang="en-US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F2149"/>
                </a:solidFill>
                <a:effectLst/>
                <a:latin typeface="Helvetica Neue"/>
              </a:rPr>
              <a:t>thức</a:t>
            </a:r>
            <a:r>
              <a:rPr lang="en-US" b="0" i="0" dirty="0">
                <a:solidFill>
                  <a:srgbClr val="0F2149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F2149"/>
                </a:solidFill>
                <a:effectLst/>
                <a:latin typeface="Helvetica Neue"/>
              </a:rPr>
              <a:t>ăn</a:t>
            </a:r>
            <a:r>
              <a:rPr lang="en-US" sz="1600" b="0" i="0" dirty="0">
                <a:solidFill>
                  <a:srgbClr val="0F2149"/>
                </a:solidFill>
                <a:effectLst/>
                <a:latin typeface="Helvetica Neue"/>
              </a:rPr>
              <a:t>.</a:t>
            </a:r>
            <a:endParaRPr lang="en-US" sz="16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A147EAF-238B-417B-B572-735E9C8AB597}"/>
              </a:ext>
            </a:extLst>
          </p:cNvPr>
          <p:cNvSpPr/>
          <p:nvPr/>
        </p:nvSpPr>
        <p:spPr>
          <a:xfrm>
            <a:off x="6136402" y="4991625"/>
            <a:ext cx="5890498" cy="1675875"/>
          </a:xfrm>
          <a:custGeom>
            <a:avLst/>
            <a:gdLst>
              <a:gd name="connsiteX0" fmla="*/ 2062680 w 5890498"/>
              <a:gd name="connsiteY0" fmla="*/ 0 h 1675875"/>
              <a:gd name="connsiteX1" fmla="*/ 5890498 w 5890498"/>
              <a:gd name="connsiteY1" fmla="*/ 0 h 1675875"/>
              <a:gd name="connsiteX2" fmla="*/ 5890498 w 5890498"/>
              <a:gd name="connsiteY2" fmla="*/ 1154411 h 1675875"/>
              <a:gd name="connsiteX3" fmla="*/ 5369034 w 5890498"/>
              <a:gd name="connsiteY3" fmla="*/ 1675875 h 1675875"/>
              <a:gd name="connsiteX4" fmla="*/ 521464 w 5890498"/>
              <a:gd name="connsiteY4" fmla="*/ 1675875 h 1675875"/>
              <a:gd name="connsiteX5" fmla="*/ 0 w 5890498"/>
              <a:gd name="connsiteY5" fmla="*/ 1154411 h 1675875"/>
              <a:gd name="connsiteX6" fmla="*/ 0 w 5890498"/>
              <a:gd name="connsiteY6" fmla="*/ 1041138 h 1675875"/>
              <a:gd name="connsiteX7" fmla="*/ 199315 w 5890498"/>
              <a:gd name="connsiteY7" fmla="*/ 1031396 h 1675875"/>
              <a:gd name="connsiteX8" fmla="*/ 1955762 w 5890498"/>
              <a:gd name="connsiteY8" fmla="*/ 133333 h 1675875"/>
              <a:gd name="connsiteX9" fmla="*/ 2062680 w 5890498"/>
              <a:gd name="connsiteY9" fmla="*/ 0 h 167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90498" h="1675875">
                <a:moveTo>
                  <a:pt x="2062680" y="0"/>
                </a:moveTo>
                <a:lnTo>
                  <a:pt x="5890498" y="0"/>
                </a:lnTo>
                <a:lnTo>
                  <a:pt x="5890498" y="1154411"/>
                </a:lnTo>
                <a:cubicBezTo>
                  <a:pt x="5890498" y="1442408"/>
                  <a:pt x="5657031" y="1675875"/>
                  <a:pt x="5369034" y="1675875"/>
                </a:cubicBezTo>
                <a:lnTo>
                  <a:pt x="521464" y="1675875"/>
                </a:lnTo>
                <a:cubicBezTo>
                  <a:pt x="233467" y="1675875"/>
                  <a:pt x="0" y="1442408"/>
                  <a:pt x="0" y="1154411"/>
                </a:cubicBezTo>
                <a:lnTo>
                  <a:pt x="0" y="1041138"/>
                </a:lnTo>
                <a:lnTo>
                  <a:pt x="199315" y="1031396"/>
                </a:lnTo>
                <a:cubicBezTo>
                  <a:pt x="902031" y="962318"/>
                  <a:pt x="1523714" y="627924"/>
                  <a:pt x="1955762" y="133333"/>
                </a:cubicBezTo>
                <a:lnTo>
                  <a:pt x="2062680" y="0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5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486</Words>
  <Application>Microsoft Office PowerPoint</Application>
  <PresentationFormat>Widescreen</PresentationFormat>
  <Paragraphs>30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Tien</dc:creator>
  <cp:lastModifiedBy>Tran Tien</cp:lastModifiedBy>
  <cp:revision>3</cp:revision>
  <dcterms:created xsi:type="dcterms:W3CDTF">2024-01-23T08:45:49Z</dcterms:created>
  <dcterms:modified xsi:type="dcterms:W3CDTF">2024-02-03T08:45:06Z</dcterms:modified>
</cp:coreProperties>
</file>